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3"/>
  </p:notesMasterIdLst>
  <p:sldIdLst>
    <p:sldId id="472" r:id="rId5"/>
    <p:sldId id="475" r:id="rId6"/>
    <p:sldId id="469" r:id="rId7"/>
    <p:sldId id="419" r:id="rId8"/>
    <p:sldId id="422" r:id="rId9"/>
    <p:sldId id="410" r:id="rId10"/>
    <p:sldId id="439" r:id="rId11"/>
    <p:sldId id="265" r:id="rId12"/>
  </p:sldIdLst>
  <p:sldSz cx="18288000" cy="10287000"/>
  <p:notesSz cx="9926638" cy="14355763"/>
  <p:embeddedFontLst>
    <p:embeddedFont>
      <p:font typeface="Helvetica Neue 1" panose="020B0604020202020204" charset="0"/>
      <p:regular r:id="rId14"/>
    </p:embeddedFont>
    <p:embeddedFont>
      <p:font typeface="Helvetica Neue 2" panose="020B0604020202020204"/>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0B3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80" autoAdjust="0"/>
    <p:restoredTop sz="66187" autoAdjust="0"/>
  </p:normalViewPr>
  <p:slideViewPr>
    <p:cSldViewPr>
      <p:cViewPr varScale="1">
        <p:scale>
          <a:sx n="50" d="100"/>
          <a:sy n="50" d="100"/>
        </p:scale>
        <p:origin x="1998" y="3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image" Target="../media/image6.jpg"/><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7.jpg"/><Relationship Id="rId1" Type="http://schemas.openxmlformats.org/officeDocument/2006/relationships/image" Target="../media/image6.jpg"/><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F82324-ED78-4A11-9D9E-587346910B53}" type="doc">
      <dgm:prSet loTypeId="urn:microsoft.com/office/officeart/2008/layout/HexagonCluster" loCatId="relationship" qsTypeId="urn:microsoft.com/office/officeart/2005/8/quickstyle/simple1" qsCatId="simple" csTypeId="urn:microsoft.com/office/officeart/2005/8/colors/accent1_2" csCatId="accent1" phldr="1"/>
      <dgm:spPr/>
      <dgm:t>
        <a:bodyPr/>
        <a:lstStyle/>
        <a:p>
          <a:endParaRPr lang="en-AU"/>
        </a:p>
      </dgm:t>
    </dgm:pt>
    <dgm:pt modelId="{C331EC08-E7B0-409C-B713-693CE69CCE95}">
      <dgm:prSet phldrT="[Text]"/>
      <dgm:spPr/>
      <dgm:t>
        <a:bodyPr/>
        <a:lstStyle/>
        <a:p>
          <a:r>
            <a:rPr lang="en-AU" dirty="0"/>
            <a:t>(A) Protect the existing LNAs </a:t>
          </a:r>
        </a:p>
      </dgm:t>
    </dgm:pt>
    <dgm:pt modelId="{CD460BC8-8AD8-4A2E-ACC4-BC9F89B485D7}" type="parTrans" cxnId="{DC1BDCBA-3454-4CE6-A5E3-BD55A77ED0EF}">
      <dgm:prSet/>
      <dgm:spPr/>
      <dgm:t>
        <a:bodyPr/>
        <a:lstStyle/>
        <a:p>
          <a:endParaRPr lang="en-AU"/>
        </a:p>
      </dgm:t>
    </dgm:pt>
    <dgm:pt modelId="{2F7AB53D-74CF-4D86-A851-FAB4610B2A47}" type="sibTrans" cxnId="{DC1BDCBA-3454-4CE6-A5E3-BD55A77ED0EF}">
      <dgm:prSet/>
      <dgm:spPr>
        <a:blipFill>
          <a:blip xmlns:r="http://schemas.openxmlformats.org/officeDocument/2006/relationships" r:embed="rId1"/>
          <a:srcRect/>
          <a:stretch>
            <a:fillRect l="-7000" r="-7000"/>
          </a:stretch>
        </a:blipFill>
      </dgm:spPr>
      <dgm:t>
        <a:bodyPr/>
        <a:lstStyle/>
        <a:p>
          <a:endParaRPr lang="en-AU"/>
        </a:p>
      </dgm:t>
    </dgm:pt>
    <dgm:pt modelId="{05B777F7-A778-4773-A947-36F1A5DA2829}">
      <dgm:prSet/>
      <dgm:spPr/>
      <dgm:t>
        <a:bodyPr/>
        <a:lstStyle/>
        <a:p>
          <a:r>
            <a:rPr lang="en-US"/>
            <a:t>(B) Improve the existing LNAs </a:t>
          </a:r>
          <a:endParaRPr lang="en-AU" dirty="0"/>
        </a:p>
      </dgm:t>
    </dgm:pt>
    <dgm:pt modelId="{75CA7F7C-497A-41D8-885F-3668FD8BE8F1}" type="parTrans" cxnId="{D3633826-ABE5-4C7F-A259-D1ECC18FB97C}">
      <dgm:prSet/>
      <dgm:spPr/>
      <dgm:t>
        <a:bodyPr/>
        <a:lstStyle/>
        <a:p>
          <a:endParaRPr lang="en-AU"/>
        </a:p>
      </dgm:t>
    </dgm:pt>
    <dgm:pt modelId="{26037AB2-9A2D-4F23-8C77-65CE5526534B}" type="sibTrans" cxnId="{D3633826-ABE5-4C7F-A259-D1ECC18FB97C}">
      <dgm:prSet/>
      <dgm:spPr>
        <a:blipFill>
          <a:blip xmlns:r="http://schemas.openxmlformats.org/officeDocument/2006/relationships" r:embed="rId2"/>
          <a:srcRect/>
          <a:stretch>
            <a:fillRect l="-14000" r="-14000"/>
          </a:stretch>
        </a:blipFill>
      </dgm:spPr>
      <dgm:t>
        <a:bodyPr/>
        <a:lstStyle/>
        <a:p>
          <a:endParaRPr lang="en-AU"/>
        </a:p>
      </dgm:t>
    </dgm:pt>
    <dgm:pt modelId="{A07085EC-C655-43C4-9C3B-C97F607683CD}">
      <dgm:prSet/>
      <dgm:spPr>
        <a:solidFill>
          <a:srgbClr val="4F81BD"/>
        </a:solidFill>
      </dgm:spPr>
      <dgm:t>
        <a:bodyPr/>
        <a:lstStyle/>
        <a:p>
          <a:r>
            <a:rPr lang="en-AU" dirty="0"/>
            <a:t>(D) Work with partners </a:t>
          </a:r>
        </a:p>
      </dgm:t>
    </dgm:pt>
    <dgm:pt modelId="{3236D1FB-5356-4682-BD1A-4D05E1796D36}" type="parTrans" cxnId="{5C17086E-3252-4A13-8C95-BD758E1F2ED6}">
      <dgm:prSet/>
      <dgm:spPr/>
      <dgm:t>
        <a:bodyPr/>
        <a:lstStyle/>
        <a:p>
          <a:endParaRPr lang="en-AU"/>
        </a:p>
      </dgm:t>
    </dgm:pt>
    <dgm:pt modelId="{09867DDF-BDD7-4E6A-9684-9F7C299EC721}" type="sibTrans" cxnId="{5C17086E-3252-4A13-8C95-BD758E1F2ED6}">
      <dgm:prSet/>
      <dgm:spPr>
        <a:blipFill>
          <a:blip xmlns:r="http://schemas.openxmlformats.org/officeDocument/2006/relationships" r:embed="rId3"/>
          <a:srcRect/>
          <a:stretch>
            <a:fillRect l="-7000" r="-7000"/>
          </a:stretch>
        </a:blipFill>
      </dgm:spPr>
      <dgm:t>
        <a:bodyPr/>
        <a:lstStyle/>
        <a:p>
          <a:endParaRPr lang="en-AU"/>
        </a:p>
      </dgm:t>
    </dgm:pt>
    <dgm:pt modelId="{E419F1BD-8494-488D-ABB2-393A127F41FB}">
      <dgm:prSet/>
      <dgm:spPr/>
      <dgm:t>
        <a:bodyPr/>
        <a:lstStyle/>
        <a:p>
          <a:r>
            <a:rPr lang="en-US" dirty="0"/>
            <a:t>(E) Foster community understanding, respect and stewardship for the environment </a:t>
          </a:r>
          <a:endParaRPr lang="en-AU" dirty="0"/>
        </a:p>
      </dgm:t>
    </dgm:pt>
    <dgm:pt modelId="{D0B6C2A8-35E2-41E8-A20D-659F4342511A}" type="parTrans" cxnId="{21B6B139-D68A-4EF2-834A-41D43F90CF23}">
      <dgm:prSet/>
      <dgm:spPr/>
      <dgm:t>
        <a:bodyPr/>
        <a:lstStyle/>
        <a:p>
          <a:endParaRPr lang="en-AU"/>
        </a:p>
      </dgm:t>
    </dgm:pt>
    <dgm:pt modelId="{E83BFE98-F5FC-42CC-AC92-5A407EC7060B}" type="sibTrans" cxnId="{21B6B139-D68A-4EF2-834A-41D43F90CF23}">
      <dgm:prSet/>
      <dgm:spPr>
        <a:blipFill>
          <a:blip xmlns:r="http://schemas.openxmlformats.org/officeDocument/2006/relationships" r:embed="rId4"/>
          <a:srcRect/>
          <a:stretch>
            <a:fillRect l="-14000" r="-14000"/>
          </a:stretch>
        </a:blipFill>
      </dgm:spPr>
      <dgm:t>
        <a:bodyPr/>
        <a:lstStyle/>
        <a:p>
          <a:endParaRPr lang="en-AU"/>
        </a:p>
      </dgm:t>
    </dgm:pt>
    <dgm:pt modelId="{0D0568FF-0B3F-4732-894E-74ED0476C5C7}">
      <dgm:prSet/>
      <dgm:spPr>
        <a:solidFill>
          <a:srgbClr val="92D050"/>
        </a:solidFill>
      </dgm:spPr>
      <dgm:t>
        <a:bodyPr/>
        <a:lstStyle/>
        <a:p>
          <a:r>
            <a:rPr lang="en-US" dirty="0"/>
            <a:t>(F) Mainstream biodiversity in Shire operations and decision making</a:t>
          </a:r>
          <a:endParaRPr lang="en-AU" dirty="0"/>
        </a:p>
      </dgm:t>
    </dgm:pt>
    <dgm:pt modelId="{C79DACBB-698A-410E-9A3A-25801A025B1B}" type="parTrans" cxnId="{765703B6-75C0-4A27-8C09-E987B8A2D23F}">
      <dgm:prSet/>
      <dgm:spPr/>
      <dgm:t>
        <a:bodyPr/>
        <a:lstStyle/>
        <a:p>
          <a:endParaRPr lang="en-AU"/>
        </a:p>
      </dgm:t>
    </dgm:pt>
    <dgm:pt modelId="{2AABCC67-8FC8-42D4-8FD6-21D1FF96E649}" type="sibTrans" cxnId="{765703B6-75C0-4A27-8C09-E987B8A2D23F}">
      <dgm:prSet/>
      <dgm:spPr>
        <a:blipFill dpi="0" rotWithShape="1">
          <a:blip xmlns:r="http://schemas.openxmlformats.org/officeDocument/2006/relationships" r:embed="rId5" cstate="print">
            <a:extLst>
              <a:ext uri="{28A0092B-C50C-407E-A947-70E740481C1C}">
                <a14:useLocalDpi xmlns:a14="http://schemas.microsoft.com/office/drawing/2010/main" val="0"/>
              </a:ext>
            </a:extLst>
          </a:blip>
          <a:srcRect/>
          <a:stretch>
            <a:fillRect/>
          </a:stretch>
        </a:blipFill>
      </dgm:spPr>
      <dgm:t>
        <a:bodyPr/>
        <a:lstStyle/>
        <a:p>
          <a:endParaRPr lang="en-AU"/>
        </a:p>
      </dgm:t>
    </dgm:pt>
    <dgm:pt modelId="{706C0551-FA47-4D65-B57C-3FF80D3B3017}">
      <dgm:prSet/>
      <dgm:spPr/>
      <dgm:t>
        <a:bodyPr/>
        <a:lstStyle/>
        <a:p>
          <a:r>
            <a:rPr lang="en-US" dirty="0"/>
            <a:t>(C) Protection and enhance links between LNAs</a:t>
          </a:r>
        </a:p>
        <a:p>
          <a:endParaRPr lang="en-AU" dirty="0"/>
        </a:p>
      </dgm:t>
    </dgm:pt>
    <dgm:pt modelId="{F34F5236-F0CC-4898-8D7F-32EA6E966E6F}" type="sibTrans" cxnId="{6B1C7148-9F8D-4045-8EAE-C0D5564973D4}">
      <dgm:prSet/>
      <dgm:spPr>
        <a:blipFill>
          <a:blip xmlns:r="http://schemas.openxmlformats.org/officeDocument/2006/relationships" r:embed="rId6"/>
          <a:srcRect/>
          <a:stretch>
            <a:fillRect l="-25000" r="-25000"/>
          </a:stretch>
        </a:blipFill>
      </dgm:spPr>
      <dgm:t>
        <a:bodyPr/>
        <a:lstStyle/>
        <a:p>
          <a:endParaRPr lang="en-AU"/>
        </a:p>
      </dgm:t>
    </dgm:pt>
    <dgm:pt modelId="{F33024EE-532F-4CAC-B860-6DD1AC08915F}" type="parTrans" cxnId="{6B1C7148-9F8D-4045-8EAE-C0D5564973D4}">
      <dgm:prSet/>
      <dgm:spPr/>
      <dgm:t>
        <a:bodyPr/>
        <a:lstStyle/>
        <a:p>
          <a:endParaRPr lang="en-AU"/>
        </a:p>
      </dgm:t>
    </dgm:pt>
    <dgm:pt modelId="{7F04DE0E-746F-4D7F-9C00-C09DB68941A1}" type="pres">
      <dgm:prSet presAssocID="{5EF82324-ED78-4A11-9D9E-587346910B53}" presName="Name0" presStyleCnt="0">
        <dgm:presLayoutVars>
          <dgm:chMax val="21"/>
          <dgm:chPref val="21"/>
        </dgm:presLayoutVars>
      </dgm:prSet>
      <dgm:spPr/>
    </dgm:pt>
    <dgm:pt modelId="{BEEF5C52-0786-4E5A-ACA6-2104A5A1E7C6}" type="pres">
      <dgm:prSet presAssocID="{C331EC08-E7B0-409C-B713-693CE69CCE95}" presName="text1" presStyleCnt="0"/>
      <dgm:spPr/>
    </dgm:pt>
    <dgm:pt modelId="{ED09ED9E-D5D6-4147-BE5B-D67C64F9C9AD}" type="pres">
      <dgm:prSet presAssocID="{C331EC08-E7B0-409C-B713-693CE69CCE95}" presName="textRepeatNode" presStyleLbl="alignNode1" presStyleIdx="0" presStyleCnt="6">
        <dgm:presLayoutVars>
          <dgm:chMax val="0"/>
          <dgm:chPref val="0"/>
          <dgm:bulletEnabled val="1"/>
        </dgm:presLayoutVars>
      </dgm:prSet>
      <dgm:spPr/>
    </dgm:pt>
    <dgm:pt modelId="{06C32909-4278-4B34-9141-16DB412362EB}" type="pres">
      <dgm:prSet presAssocID="{C331EC08-E7B0-409C-B713-693CE69CCE95}" presName="textaccent1" presStyleCnt="0"/>
      <dgm:spPr/>
    </dgm:pt>
    <dgm:pt modelId="{ED29058A-1C32-42CD-9F5F-447C61713935}" type="pres">
      <dgm:prSet presAssocID="{C331EC08-E7B0-409C-B713-693CE69CCE95}" presName="accentRepeatNode" presStyleLbl="solidAlignAcc1" presStyleIdx="0" presStyleCnt="12"/>
      <dgm:spPr/>
    </dgm:pt>
    <dgm:pt modelId="{C9174864-8FEF-45EC-9256-D1D1D35D6E19}" type="pres">
      <dgm:prSet presAssocID="{2F7AB53D-74CF-4D86-A851-FAB4610B2A47}" presName="image1" presStyleCnt="0"/>
      <dgm:spPr/>
    </dgm:pt>
    <dgm:pt modelId="{6E8CDDA7-BF33-408A-995F-D54564C7DC81}" type="pres">
      <dgm:prSet presAssocID="{2F7AB53D-74CF-4D86-A851-FAB4610B2A47}" presName="imageRepeatNode" presStyleLbl="alignAcc1" presStyleIdx="0" presStyleCnt="6"/>
      <dgm:spPr/>
    </dgm:pt>
    <dgm:pt modelId="{59DA79FA-E339-47E7-AA2C-BCDFCB036E99}" type="pres">
      <dgm:prSet presAssocID="{2F7AB53D-74CF-4D86-A851-FAB4610B2A47}" presName="imageaccent1" presStyleCnt="0"/>
      <dgm:spPr/>
    </dgm:pt>
    <dgm:pt modelId="{5A5A3DD7-04A6-4043-BE10-94579B1D0777}" type="pres">
      <dgm:prSet presAssocID="{2F7AB53D-74CF-4D86-A851-FAB4610B2A47}" presName="accentRepeatNode" presStyleLbl="solidAlignAcc1" presStyleIdx="1" presStyleCnt="12"/>
      <dgm:spPr/>
    </dgm:pt>
    <dgm:pt modelId="{B6725BC3-92D4-4B6F-88E9-F35BD7EB36BF}" type="pres">
      <dgm:prSet presAssocID="{05B777F7-A778-4773-A947-36F1A5DA2829}" presName="text2" presStyleCnt="0"/>
      <dgm:spPr/>
    </dgm:pt>
    <dgm:pt modelId="{A830C643-EC35-43C4-9FFD-7F55ACA535EA}" type="pres">
      <dgm:prSet presAssocID="{05B777F7-A778-4773-A947-36F1A5DA2829}" presName="textRepeatNode" presStyleLbl="alignNode1" presStyleIdx="1" presStyleCnt="6">
        <dgm:presLayoutVars>
          <dgm:chMax val="0"/>
          <dgm:chPref val="0"/>
          <dgm:bulletEnabled val="1"/>
        </dgm:presLayoutVars>
      </dgm:prSet>
      <dgm:spPr/>
    </dgm:pt>
    <dgm:pt modelId="{C604D0C6-75AB-4C93-AD97-BB9C4DDCB2B7}" type="pres">
      <dgm:prSet presAssocID="{05B777F7-A778-4773-A947-36F1A5DA2829}" presName="textaccent2" presStyleCnt="0"/>
      <dgm:spPr/>
    </dgm:pt>
    <dgm:pt modelId="{75AB2393-6BC8-447E-B5A9-52E6DCEDD07C}" type="pres">
      <dgm:prSet presAssocID="{05B777F7-A778-4773-A947-36F1A5DA2829}" presName="accentRepeatNode" presStyleLbl="solidAlignAcc1" presStyleIdx="2" presStyleCnt="12"/>
      <dgm:spPr/>
    </dgm:pt>
    <dgm:pt modelId="{5E1C2085-F0FD-4743-8217-D8EA3B39FF90}" type="pres">
      <dgm:prSet presAssocID="{26037AB2-9A2D-4F23-8C77-65CE5526534B}" presName="image2" presStyleCnt="0"/>
      <dgm:spPr/>
    </dgm:pt>
    <dgm:pt modelId="{FF4E199D-6CCD-47FF-8E65-797744EED098}" type="pres">
      <dgm:prSet presAssocID="{26037AB2-9A2D-4F23-8C77-65CE5526534B}" presName="imageRepeatNode" presStyleLbl="alignAcc1" presStyleIdx="1" presStyleCnt="6"/>
      <dgm:spPr/>
    </dgm:pt>
    <dgm:pt modelId="{DF586843-D30F-4A1C-B683-EF0957144233}" type="pres">
      <dgm:prSet presAssocID="{26037AB2-9A2D-4F23-8C77-65CE5526534B}" presName="imageaccent2" presStyleCnt="0"/>
      <dgm:spPr/>
    </dgm:pt>
    <dgm:pt modelId="{D8D0948A-4C87-40B3-896F-E2566B7582E5}" type="pres">
      <dgm:prSet presAssocID="{26037AB2-9A2D-4F23-8C77-65CE5526534B}" presName="accentRepeatNode" presStyleLbl="solidAlignAcc1" presStyleIdx="3" presStyleCnt="12"/>
      <dgm:spPr/>
    </dgm:pt>
    <dgm:pt modelId="{76A50C9D-0C5F-49EA-BF54-75B59E548FA3}" type="pres">
      <dgm:prSet presAssocID="{706C0551-FA47-4D65-B57C-3FF80D3B3017}" presName="text3" presStyleCnt="0"/>
      <dgm:spPr/>
    </dgm:pt>
    <dgm:pt modelId="{ADD21917-0EA4-4BD2-81B7-6391281FD23A}" type="pres">
      <dgm:prSet presAssocID="{706C0551-FA47-4D65-B57C-3FF80D3B3017}" presName="textRepeatNode" presStyleLbl="alignNode1" presStyleIdx="2" presStyleCnt="6">
        <dgm:presLayoutVars>
          <dgm:chMax val="0"/>
          <dgm:chPref val="0"/>
          <dgm:bulletEnabled val="1"/>
        </dgm:presLayoutVars>
      </dgm:prSet>
      <dgm:spPr/>
    </dgm:pt>
    <dgm:pt modelId="{0D887D8C-9D6A-44FD-B834-9A21FCDDDC99}" type="pres">
      <dgm:prSet presAssocID="{706C0551-FA47-4D65-B57C-3FF80D3B3017}" presName="textaccent3" presStyleCnt="0"/>
      <dgm:spPr/>
    </dgm:pt>
    <dgm:pt modelId="{69650D51-506D-45F0-8DF6-630ECC4C9064}" type="pres">
      <dgm:prSet presAssocID="{706C0551-FA47-4D65-B57C-3FF80D3B3017}" presName="accentRepeatNode" presStyleLbl="solidAlignAcc1" presStyleIdx="4" presStyleCnt="12"/>
      <dgm:spPr/>
    </dgm:pt>
    <dgm:pt modelId="{462A9D97-8A10-49C6-B98F-D9F8A85F91F1}" type="pres">
      <dgm:prSet presAssocID="{F34F5236-F0CC-4898-8D7F-32EA6E966E6F}" presName="image3" presStyleCnt="0"/>
      <dgm:spPr/>
    </dgm:pt>
    <dgm:pt modelId="{0CD947C5-4CFC-413F-9630-11BFF770217B}" type="pres">
      <dgm:prSet presAssocID="{F34F5236-F0CC-4898-8D7F-32EA6E966E6F}" presName="imageRepeatNode" presStyleLbl="alignAcc1" presStyleIdx="2" presStyleCnt="6"/>
      <dgm:spPr/>
    </dgm:pt>
    <dgm:pt modelId="{60D8B3E9-0BE6-49B9-8B68-FF2FBF66D556}" type="pres">
      <dgm:prSet presAssocID="{F34F5236-F0CC-4898-8D7F-32EA6E966E6F}" presName="imageaccent3" presStyleCnt="0"/>
      <dgm:spPr/>
    </dgm:pt>
    <dgm:pt modelId="{79DB8D65-21D5-4F01-9D63-2B6B512C9F1F}" type="pres">
      <dgm:prSet presAssocID="{F34F5236-F0CC-4898-8D7F-32EA6E966E6F}" presName="accentRepeatNode" presStyleLbl="solidAlignAcc1" presStyleIdx="5" presStyleCnt="12"/>
      <dgm:spPr/>
    </dgm:pt>
    <dgm:pt modelId="{4943C494-E6D1-479A-B2A0-E24C99EEA2A5}" type="pres">
      <dgm:prSet presAssocID="{A07085EC-C655-43C4-9C3B-C97F607683CD}" presName="text4" presStyleCnt="0"/>
      <dgm:spPr/>
    </dgm:pt>
    <dgm:pt modelId="{D905E56E-956E-475B-9CB6-0A59D9DB66EF}" type="pres">
      <dgm:prSet presAssocID="{A07085EC-C655-43C4-9C3B-C97F607683CD}" presName="textRepeatNode" presStyleLbl="alignNode1" presStyleIdx="3" presStyleCnt="6">
        <dgm:presLayoutVars>
          <dgm:chMax val="0"/>
          <dgm:chPref val="0"/>
          <dgm:bulletEnabled val="1"/>
        </dgm:presLayoutVars>
      </dgm:prSet>
      <dgm:spPr/>
    </dgm:pt>
    <dgm:pt modelId="{D59B3376-E9C0-4DA4-B4DE-8EBD2CC71511}" type="pres">
      <dgm:prSet presAssocID="{A07085EC-C655-43C4-9C3B-C97F607683CD}" presName="textaccent4" presStyleCnt="0"/>
      <dgm:spPr/>
    </dgm:pt>
    <dgm:pt modelId="{00DF9B4B-A625-4DA2-9BB8-CC279FAF4B63}" type="pres">
      <dgm:prSet presAssocID="{A07085EC-C655-43C4-9C3B-C97F607683CD}" presName="accentRepeatNode" presStyleLbl="solidAlignAcc1" presStyleIdx="6" presStyleCnt="12"/>
      <dgm:spPr/>
    </dgm:pt>
    <dgm:pt modelId="{F07B3CF5-1F27-40C8-9F9B-AFE19177891E}" type="pres">
      <dgm:prSet presAssocID="{09867DDF-BDD7-4E6A-9684-9F7C299EC721}" presName="image4" presStyleCnt="0"/>
      <dgm:spPr/>
    </dgm:pt>
    <dgm:pt modelId="{A46F5BC3-521D-403B-9AE6-F7E325C6EA1C}" type="pres">
      <dgm:prSet presAssocID="{09867DDF-BDD7-4E6A-9684-9F7C299EC721}" presName="imageRepeatNode" presStyleLbl="alignAcc1" presStyleIdx="3" presStyleCnt="6"/>
      <dgm:spPr/>
    </dgm:pt>
    <dgm:pt modelId="{62668620-153D-43C9-B7FB-61C18EC687DF}" type="pres">
      <dgm:prSet presAssocID="{09867DDF-BDD7-4E6A-9684-9F7C299EC721}" presName="imageaccent4" presStyleCnt="0"/>
      <dgm:spPr/>
    </dgm:pt>
    <dgm:pt modelId="{8285E009-BD4D-450E-8432-951BDF1E1940}" type="pres">
      <dgm:prSet presAssocID="{09867DDF-BDD7-4E6A-9684-9F7C299EC721}" presName="accentRepeatNode" presStyleLbl="solidAlignAcc1" presStyleIdx="7" presStyleCnt="12"/>
      <dgm:spPr/>
    </dgm:pt>
    <dgm:pt modelId="{0DC904D7-67E0-45D0-9E86-54D5AA4C40F7}" type="pres">
      <dgm:prSet presAssocID="{E419F1BD-8494-488D-ABB2-393A127F41FB}" presName="text5" presStyleCnt="0"/>
      <dgm:spPr/>
    </dgm:pt>
    <dgm:pt modelId="{A6FBBB82-6A10-4D19-A3C4-B63D7D8C2721}" type="pres">
      <dgm:prSet presAssocID="{E419F1BD-8494-488D-ABB2-393A127F41FB}" presName="textRepeatNode" presStyleLbl="alignNode1" presStyleIdx="4" presStyleCnt="6">
        <dgm:presLayoutVars>
          <dgm:chMax val="0"/>
          <dgm:chPref val="0"/>
          <dgm:bulletEnabled val="1"/>
        </dgm:presLayoutVars>
      </dgm:prSet>
      <dgm:spPr/>
    </dgm:pt>
    <dgm:pt modelId="{1C9C7A76-0225-4B4D-873E-4415288387B2}" type="pres">
      <dgm:prSet presAssocID="{E419F1BD-8494-488D-ABB2-393A127F41FB}" presName="textaccent5" presStyleCnt="0"/>
      <dgm:spPr/>
    </dgm:pt>
    <dgm:pt modelId="{DBF3A3D0-5582-4C0B-B2CF-0588A62D0B57}" type="pres">
      <dgm:prSet presAssocID="{E419F1BD-8494-488D-ABB2-393A127F41FB}" presName="accentRepeatNode" presStyleLbl="solidAlignAcc1" presStyleIdx="8" presStyleCnt="12"/>
      <dgm:spPr/>
    </dgm:pt>
    <dgm:pt modelId="{B84D6192-5D1D-4D14-B193-1134D3BDC44B}" type="pres">
      <dgm:prSet presAssocID="{E83BFE98-F5FC-42CC-AC92-5A407EC7060B}" presName="image5" presStyleCnt="0"/>
      <dgm:spPr/>
    </dgm:pt>
    <dgm:pt modelId="{92E308DD-5837-4206-83C1-27AABD91C2F8}" type="pres">
      <dgm:prSet presAssocID="{E83BFE98-F5FC-42CC-AC92-5A407EC7060B}" presName="imageRepeatNode" presStyleLbl="alignAcc1" presStyleIdx="4" presStyleCnt="6"/>
      <dgm:spPr/>
    </dgm:pt>
    <dgm:pt modelId="{F419A751-D312-4452-B2E0-287633C0F35A}" type="pres">
      <dgm:prSet presAssocID="{E83BFE98-F5FC-42CC-AC92-5A407EC7060B}" presName="imageaccent5" presStyleCnt="0"/>
      <dgm:spPr/>
    </dgm:pt>
    <dgm:pt modelId="{308E54E7-81CC-4FDA-A186-028C01BC690E}" type="pres">
      <dgm:prSet presAssocID="{E83BFE98-F5FC-42CC-AC92-5A407EC7060B}" presName="accentRepeatNode" presStyleLbl="solidAlignAcc1" presStyleIdx="9" presStyleCnt="12"/>
      <dgm:spPr/>
    </dgm:pt>
    <dgm:pt modelId="{402AB701-7F80-42C4-A928-AD5B14AD8FC6}" type="pres">
      <dgm:prSet presAssocID="{0D0568FF-0B3F-4732-894E-74ED0476C5C7}" presName="text6" presStyleCnt="0"/>
      <dgm:spPr/>
    </dgm:pt>
    <dgm:pt modelId="{A242167A-AC38-4CBC-BDBE-5EAD1DE71D96}" type="pres">
      <dgm:prSet presAssocID="{0D0568FF-0B3F-4732-894E-74ED0476C5C7}" presName="textRepeatNode" presStyleLbl="alignNode1" presStyleIdx="5" presStyleCnt="6">
        <dgm:presLayoutVars>
          <dgm:chMax val="0"/>
          <dgm:chPref val="0"/>
          <dgm:bulletEnabled val="1"/>
        </dgm:presLayoutVars>
      </dgm:prSet>
      <dgm:spPr/>
    </dgm:pt>
    <dgm:pt modelId="{707A08C5-38DF-40C5-9D53-C3398A5E5956}" type="pres">
      <dgm:prSet presAssocID="{0D0568FF-0B3F-4732-894E-74ED0476C5C7}" presName="textaccent6" presStyleCnt="0"/>
      <dgm:spPr/>
    </dgm:pt>
    <dgm:pt modelId="{7A5A5235-C709-403B-9FDE-48F0879418AA}" type="pres">
      <dgm:prSet presAssocID="{0D0568FF-0B3F-4732-894E-74ED0476C5C7}" presName="accentRepeatNode" presStyleLbl="solidAlignAcc1" presStyleIdx="10" presStyleCnt="12"/>
      <dgm:spPr/>
    </dgm:pt>
    <dgm:pt modelId="{F18D82AF-D643-4DE4-BF73-5BA20952DC0C}" type="pres">
      <dgm:prSet presAssocID="{2AABCC67-8FC8-42D4-8FD6-21D1FF96E649}" presName="image6" presStyleCnt="0"/>
      <dgm:spPr/>
    </dgm:pt>
    <dgm:pt modelId="{CBC0B550-985D-4357-ADC8-D9688A4009F1}" type="pres">
      <dgm:prSet presAssocID="{2AABCC67-8FC8-42D4-8FD6-21D1FF96E649}" presName="imageRepeatNode" presStyleLbl="alignAcc1" presStyleIdx="5" presStyleCnt="6"/>
      <dgm:spPr/>
    </dgm:pt>
    <dgm:pt modelId="{0CE847E3-73A1-4BAA-A860-056756341C16}" type="pres">
      <dgm:prSet presAssocID="{2AABCC67-8FC8-42D4-8FD6-21D1FF96E649}" presName="imageaccent6" presStyleCnt="0"/>
      <dgm:spPr/>
    </dgm:pt>
    <dgm:pt modelId="{774F8490-5538-4B03-87EA-E558A1D98786}" type="pres">
      <dgm:prSet presAssocID="{2AABCC67-8FC8-42D4-8FD6-21D1FF96E649}" presName="accentRepeatNode" presStyleLbl="solidAlignAcc1" presStyleIdx="11" presStyleCnt="12"/>
      <dgm:spPr/>
    </dgm:pt>
  </dgm:ptLst>
  <dgm:cxnLst>
    <dgm:cxn modelId="{D3D48A05-7624-4354-A6C0-0ADD1A020E8F}" type="presOf" srcId="{C331EC08-E7B0-409C-B713-693CE69CCE95}" destId="{ED09ED9E-D5D6-4147-BE5B-D67C64F9C9AD}" srcOrd="0" destOrd="0" presId="urn:microsoft.com/office/officeart/2008/layout/HexagonCluster"/>
    <dgm:cxn modelId="{FE29D709-4673-4D33-93F1-BD87CFE4051C}" type="presOf" srcId="{2AABCC67-8FC8-42D4-8FD6-21D1FF96E649}" destId="{CBC0B550-985D-4357-ADC8-D9688A4009F1}" srcOrd="0" destOrd="0" presId="urn:microsoft.com/office/officeart/2008/layout/HexagonCluster"/>
    <dgm:cxn modelId="{1A04DA18-F20C-44BC-90B1-1581AC0E51FD}" type="presOf" srcId="{A07085EC-C655-43C4-9C3B-C97F607683CD}" destId="{D905E56E-956E-475B-9CB6-0A59D9DB66EF}" srcOrd="0" destOrd="0" presId="urn:microsoft.com/office/officeart/2008/layout/HexagonCluster"/>
    <dgm:cxn modelId="{D3633826-ABE5-4C7F-A259-D1ECC18FB97C}" srcId="{5EF82324-ED78-4A11-9D9E-587346910B53}" destId="{05B777F7-A778-4773-A947-36F1A5DA2829}" srcOrd="1" destOrd="0" parTransId="{75CA7F7C-497A-41D8-885F-3668FD8BE8F1}" sibTransId="{26037AB2-9A2D-4F23-8C77-65CE5526534B}"/>
    <dgm:cxn modelId="{21B6B139-D68A-4EF2-834A-41D43F90CF23}" srcId="{5EF82324-ED78-4A11-9D9E-587346910B53}" destId="{E419F1BD-8494-488D-ABB2-393A127F41FB}" srcOrd="4" destOrd="0" parTransId="{D0B6C2A8-35E2-41E8-A20D-659F4342511A}" sibTransId="{E83BFE98-F5FC-42CC-AC92-5A407EC7060B}"/>
    <dgm:cxn modelId="{6B1C7148-9F8D-4045-8EAE-C0D5564973D4}" srcId="{5EF82324-ED78-4A11-9D9E-587346910B53}" destId="{706C0551-FA47-4D65-B57C-3FF80D3B3017}" srcOrd="2" destOrd="0" parTransId="{F33024EE-532F-4CAC-B860-6DD1AC08915F}" sibTransId="{F34F5236-F0CC-4898-8D7F-32EA6E966E6F}"/>
    <dgm:cxn modelId="{BEAF7968-8031-46F5-A2B8-547EF5077B6D}" type="presOf" srcId="{0D0568FF-0B3F-4732-894E-74ED0476C5C7}" destId="{A242167A-AC38-4CBC-BDBE-5EAD1DE71D96}" srcOrd="0" destOrd="0" presId="urn:microsoft.com/office/officeart/2008/layout/HexagonCluster"/>
    <dgm:cxn modelId="{5C17086E-3252-4A13-8C95-BD758E1F2ED6}" srcId="{5EF82324-ED78-4A11-9D9E-587346910B53}" destId="{A07085EC-C655-43C4-9C3B-C97F607683CD}" srcOrd="3" destOrd="0" parTransId="{3236D1FB-5356-4682-BD1A-4D05E1796D36}" sibTransId="{09867DDF-BDD7-4E6A-9684-9F7C299EC721}"/>
    <dgm:cxn modelId="{DDC05659-37BB-4160-87A0-7B6717AC9909}" type="presOf" srcId="{706C0551-FA47-4D65-B57C-3FF80D3B3017}" destId="{ADD21917-0EA4-4BD2-81B7-6391281FD23A}" srcOrd="0" destOrd="0" presId="urn:microsoft.com/office/officeart/2008/layout/HexagonCluster"/>
    <dgm:cxn modelId="{D842727A-FB13-4E07-B331-443F981E8677}" type="presOf" srcId="{26037AB2-9A2D-4F23-8C77-65CE5526534B}" destId="{FF4E199D-6CCD-47FF-8E65-797744EED098}" srcOrd="0" destOrd="0" presId="urn:microsoft.com/office/officeart/2008/layout/HexagonCluster"/>
    <dgm:cxn modelId="{01EF6B83-61CD-4D4F-8D37-8E7CBEA32449}" type="presOf" srcId="{05B777F7-A778-4773-A947-36F1A5DA2829}" destId="{A830C643-EC35-43C4-9FFD-7F55ACA535EA}" srcOrd="0" destOrd="0" presId="urn:microsoft.com/office/officeart/2008/layout/HexagonCluster"/>
    <dgm:cxn modelId="{55F7B1B1-451D-49D2-BDB0-CD1384487994}" type="presOf" srcId="{F34F5236-F0CC-4898-8D7F-32EA6E966E6F}" destId="{0CD947C5-4CFC-413F-9630-11BFF770217B}" srcOrd="0" destOrd="0" presId="urn:microsoft.com/office/officeart/2008/layout/HexagonCluster"/>
    <dgm:cxn modelId="{765703B6-75C0-4A27-8C09-E987B8A2D23F}" srcId="{5EF82324-ED78-4A11-9D9E-587346910B53}" destId="{0D0568FF-0B3F-4732-894E-74ED0476C5C7}" srcOrd="5" destOrd="0" parTransId="{C79DACBB-698A-410E-9A3A-25801A025B1B}" sibTransId="{2AABCC67-8FC8-42D4-8FD6-21D1FF96E649}"/>
    <dgm:cxn modelId="{100871B8-5521-406F-9195-B80834DEB3B9}" type="presOf" srcId="{2F7AB53D-74CF-4D86-A851-FAB4610B2A47}" destId="{6E8CDDA7-BF33-408A-995F-D54564C7DC81}" srcOrd="0" destOrd="0" presId="urn:microsoft.com/office/officeart/2008/layout/HexagonCluster"/>
    <dgm:cxn modelId="{DC1BDCBA-3454-4CE6-A5E3-BD55A77ED0EF}" srcId="{5EF82324-ED78-4A11-9D9E-587346910B53}" destId="{C331EC08-E7B0-409C-B713-693CE69CCE95}" srcOrd="0" destOrd="0" parTransId="{CD460BC8-8AD8-4A2E-ACC4-BC9F89B485D7}" sibTransId="{2F7AB53D-74CF-4D86-A851-FAB4610B2A47}"/>
    <dgm:cxn modelId="{030EBCE0-873F-4B06-BF88-72397FDAEA92}" type="presOf" srcId="{E419F1BD-8494-488D-ABB2-393A127F41FB}" destId="{A6FBBB82-6A10-4D19-A3C4-B63D7D8C2721}" srcOrd="0" destOrd="0" presId="urn:microsoft.com/office/officeart/2008/layout/HexagonCluster"/>
    <dgm:cxn modelId="{567663E2-5851-4DE4-9B80-50AD4441AD34}" type="presOf" srcId="{E83BFE98-F5FC-42CC-AC92-5A407EC7060B}" destId="{92E308DD-5837-4206-83C1-27AABD91C2F8}" srcOrd="0" destOrd="0" presId="urn:microsoft.com/office/officeart/2008/layout/HexagonCluster"/>
    <dgm:cxn modelId="{AEDAF4EF-D229-46B4-BF35-40A371CE4116}" type="presOf" srcId="{5EF82324-ED78-4A11-9D9E-587346910B53}" destId="{7F04DE0E-746F-4D7F-9C00-C09DB68941A1}" srcOrd="0" destOrd="0" presId="urn:microsoft.com/office/officeart/2008/layout/HexagonCluster"/>
    <dgm:cxn modelId="{8E2A3AF3-784B-412E-8E04-E9F020607597}" type="presOf" srcId="{09867DDF-BDD7-4E6A-9684-9F7C299EC721}" destId="{A46F5BC3-521D-403B-9AE6-F7E325C6EA1C}" srcOrd="0" destOrd="0" presId="urn:microsoft.com/office/officeart/2008/layout/HexagonCluster"/>
    <dgm:cxn modelId="{13BD5CE2-E5B5-4AD6-8D3F-A1DB8F7CC02D}" type="presParOf" srcId="{7F04DE0E-746F-4D7F-9C00-C09DB68941A1}" destId="{BEEF5C52-0786-4E5A-ACA6-2104A5A1E7C6}" srcOrd="0" destOrd="0" presId="urn:microsoft.com/office/officeart/2008/layout/HexagonCluster"/>
    <dgm:cxn modelId="{7095A3AF-1F0E-410C-B732-09F6B757ABB0}" type="presParOf" srcId="{BEEF5C52-0786-4E5A-ACA6-2104A5A1E7C6}" destId="{ED09ED9E-D5D6-4147-BE5B-D67C64F9C9AD}" srcOrd="0" destOrd="0" presId="urn:microsoft.com/office/officeart/2008/layout/HexagonCluster"/>
    <dgm:cxn modelId="{A22B315F-5A2B-42DB-A39E-8F12FA681451}" type="presParOf" srcId="{7F04DE0E-746F-4D7F-9C00-C09DB68941A1}" destId="{06C32909-4278-4B34-9141-16DB412362EB}" srcOrd="1" destOrd="0" presId="urn:microsoft.com/office/officeart/2008/layout/HexagonCluster"/>
    <dgm:cxn modelId="{DBEE96BE-8EEB-4AE5-8BA0-04F659A49FE4}" type="presParOf" srcId="{06C32909-4278-4B34-9141-16DB412362EB}" destId="{ED29058A-1C32-42CD-9F5F-447C61713935}" srcOrd="0" destOrd="0" presId="urn:microsoft.com/office/officeart/2008/layout/HexagonCluster"/>
    <dgm:cxn modelId="{E4E268B4-2FC4-47AA-BADA-082EDBFBDCFB}" type="presParOf" srcId="{7F04DE0E-746F-4D7F-9C00-C09DB68941A1}" destId="{C9174864-8FEF-45EC-9256-D1D1D35D6E19}" srcOrd="2" destOrd="0" presId="urn:microsoft.com/office/officeart/2008/layout/HexagonCluster"/>
    <dgm:cxn modelId="{58A8806B-4464-4735-AFB2-702D2641C3FD}" type="presParOf" srcId="{C9174864-8FEF-45EC-9256-D1D1D35D6E19}" destId="{6E8CDDA7-BF33-408A-995F-D54564C7DC81}" srcOrd="0" destOrd="0" presId="urn:microsoft.com/office/officeart/2008/layout/HexagonCluster"/>
    <dgm:cxn modelId="{B4E43669-854A-4663-A341-3A74E7976167}" type="presParOf" srcId="{7F04DE0E-746F-4D7F-9C00-C09DB68941A1}" destId="{59DA79FA-E339-47E7-AA2C-BCDFCB036E99}" srcOrd="3" destOrd="0" presId="urn:microsoft.com/office/officeart/2008/layout/HexagonCluster"/>
    <dgm:cxn modelId="{79DEAEFC-AE0B-4A74-B156-7AC24C68C2B4}" type="presParOf" srcId="{59DA79FA-E339-47E7-AA2C-BCDFCB036E99}" destId="{5A5A3DD7-04A6-4043-BE10-94579B1D0777}" srcOrd="0" destOrd="0" presId="urn:microsoft.com/office/officeart/2008/layout/HexagonCluster"/>
    <dgm:cxn modelId="{550F290C-0F6B-4E5E-A770-2E443E4C8050}" type="presParOf" srcId="{7F04DE0E-746F-4D7F-9C00-C09DB68941A1}" destId="{B6725BC3-92D4-4B6F-88E9-F35BD7EB36BF}" srcOrd="4" destOrd="0" presId="urn:microsoft.com/office/officeart/2008/layout/HexagonCluster"/>
    <dgm:cxn modelId="{777ABA43-A810-450C-BABC-1561486A3F10}" type="presParOf" srcId="{B6725BC3-92D4-4B6F-88E9-F35BD7EB36BF}" destId="{A830C643-EC35-43C4-9FFD-7F55ACA535EA}" srcOrd="0" destOrd="0" presId="urn:microsoft.com/office/officeart/2008/layout/HexagonCluster"/>
    <dgm:cxn modelId="{3E8B2115-3175-447E-983D-6A5F651E6CA2}" type="presParOf" srcId="{7F04DE0E-746F-4D7F-9C00-C09DB68941A1}" destId="{C604D0C6-75AB-4C93-AD97-BB9C4DDCB2B7}" srcOrd="5" destOrd="0" presId="urn:microsoft.com/office/officeart/2008/layout/HexagonCluster"/>
    <dgm:cxn modelId="{DB13ED93-5AB1-4C23-9784-B6E8ECFB6D15}" type="presParOf" srcId="{C604D0C6-75AB-4C93-AD97-BB9C4DDCB2B7}" destId="{75AB2393-6BC8-447E-B5A9-52E6DCEDD07C}" srcOrd="0" destOrd="0" presId="urn:microsoft.com/office/officeart/2008/layout/HexagonCluster"/>
    <dgm:cxn modelId="{34786240-503D-4A50-80C0-E726A10B7448}" type="presParOf" srcId="{7F04DE0E-746F-4D7F-9C00-C09DB68941A1}" destId="{5E1C2085-F0FD-4743-8217-D8EA3B39FF90}" srcOrd="6" destOrd="0" presId="urn:microsoft.com/office/officeart/2008/layout/HexagonCluster"/>
    <dgm:cxn modelId="{1C81E3CE-785B-418B-85A9-FB81F8ABCAAF}" type="presParOf" srcId="{5E1C2085-F0FD-4743-8217-D8EA3B39FF90}" destId="{FF4E199D-6CCD-47FF-8E65-797744EED098}" srcOrd="0" destOrd="0" presId="urn:microsoft.com/office/officeart/2008/layout/HexagonCluster"/>
    <dgm:cxn modelId="{B4C337FF-3A52-4D1E-9BB9-941BF04B304C}" type="presParOf" srcId="{7F04DE0E-746F-4D7F-9C00-C09DB68941A1}" destId="{DF586843-D30F-4A1C-B683-EF0957144233}" srcOrd="7" destOrd="0" presId="urn:microsoft.com/office/officeart/2008/layout/HexagonCluster"/>
    <dgm:cxn modelId="{0A9AF61A-6D4F-4DAD-99FC-92F7032FD66C}" type="presParOf" srcId="{DF586843-D30F-4A1C-B683-EF0957144233}" destId="{D8D0948A-4C87-40B3-896F-E2566B7582E5}" srcOrd="0" destOrd="0" presId="urn:microsoft.com/office/officeart/2008/layout/HexagonCluster"/>
    <dgm:cxn modelId="{2DFF2CBA-1992-449F-B521-AB8061C4CBDC}" type="presParOf" srcId="{7F04DE0E-746F-4D7F-9C00-C09DB68941A1}" destId="{76A50C9D-0C5F-49EA-BF54-75B59E548FA3}" srcOrd="8" destOrd="0" presId="urn:microsoft.com/office/officeart/2008/layout/HexagonCluster"/>
    <dgm:cxn modelId="{1A22B3D7-DC27-43E3-B4CE-18AA2D2C7B6E}" type="presParOf" srcId="{76A50C9D-0C5F-49EA-BF54-75B59E548FA3}" destId="{ADD21917-0EA4-4BD2-81B7-6391281FD23A}" srcOrd="0" destOrd="0" presId="urn:microsoft.com/office/officeart/2008/layout/HexagonCluster"/>
    <dgm:cxn modelId="{9B47BF30-F953-4CDB-BB7C-9759C3B9E0DD}" type="presParOf" srcId="{7F04DE0E-746F-4D7F-9C00-C09DB68941A1}" destId="{0D887D8C-9D6A-44FD-B834-9A21FCDDDC99}" srcOrd="9" destOrd="0" presId="urn:microsoft.com/office/officeart/2008/layout/HexagonCluster"/>
    <dgm:cxn modelId="{F5EE6C0D-7A48-4A67-B31A-304DD4F5CC47}" type="presParOf" srcId="{0D887D8C-9D6A-44FD-B834-9A21FCDDDC99}" destId="{69650D51-506D-45F0-8DF6-630ECC4C9064}" srcOrd="0" destOrd="0" presId="urn:microsoft.com/office/officeart/2008/layout/HexagonCluster"/>
    <dgm:cxn modelId="{EE3E201D-BE9E-4FD7-B7EF-38F6804D5B53}" type="presParOf" srcId="{7F04DE0E-746F-4D7F-9C00-C09DB68941A1}" destId="{462A9D97-8A10-49C6-B98F-D9F8A85F91F1}" srcOrd="10" destOrd="0" presId="urn:microsoft.com/office/officeart/2008/layout/HexagonCluster"/>
    <dgm:cxn modelId="{F7BD8D33-5C53-4633-93C8-A2C75002A948}" type="presParOf" srcId="{462A9D97-8A10-49C6-B98F-D9F8A85F91F1}" destId="{0CD947C5-4CFC-413F-9630-11BFF770217B}" srcOrd="0" destOrd="0" presId="urn:microsoft.com/office/officeart/2008/layout/HexagonCluster"/>
    <dgm:cxn modelId="{D1739075-F173-49E7-A7FA-E475147E0BA8}" type="presParOf" srcId="{7F04DE0E-746F-4D7F-9C00-C09DB68941A1}" destId="{60D8B3E9-0BE6-49B9-8B68-FF2FBF66D556}" srcOrd="11" destOrd="0" presId="urn:microsoft.com/office/officeart/2008/layout/HexagonCluster"/>
    <dgm:cxn modelId="{4FFC2803-E8CE-4AB2-929A-3EF183EC4E29}" type="presParOf" srcId="{60D8B3E9-0BE6-49B9-8B68-FF2FBF66D556}" destId="{79DB8D65-21D5-4F01-9D63-2B6B512C9F1F}" srcOrd="0" destOrd="0" presId="urn:microsoft.com/office/officeart/2008/layout/HexagonCluster"/>
    <dgm:cxn modelId="{7F4FCF47-CF30-4F96-98D8-EAF81D8E4E8D}" type="presParOf" srcId="{7F04DE0E-746F-4D7F-9C00-C09DB68941A1}" destId="{4943C494-E6D1-479A-B2A0-E24C99EEA2A5}" srcOrd="12" destOrd="0" presId="urn:microsoft.com/office/officeart/2008/layout/HexagonCluster"/>
    <dgm:cxn modelId="{6AF65A30-0963-429E-ABF9-D15B29558DFF}" type="presParOf" srcId="{4943C494-E6D1-479A-B2A0-E24C99EEA2A5}" destId="{D905E56E-956E-475B-9CB6-0A59D9DB66EF}" srcOrd="0" destOrd="0" presId="urn:microsoft.com/office/officeart/2008/layout/HexagonCluster"/>
    <dgm:cxn modelId="{74F2176A-14FE-4480-869D-7601432636F7}" type="presParOf" srcId="{7F04DE0E-746F-4D7F-9C00-C09DB68941A1}" destId="{D59B3376-E9C0-4DA4-B4DE-8EBD2CC71511}" srcOrd="13" destOrd="0" presId="urn:microsoft.com/office/officeart/2008/layout/HexagonCluster"/>
    <dgm:cxn modelId="{2D8AB131-4F7E-452F-948B-2327EB883F02}" type="presParOf" srcId="{D59B3376-E9C0-4DA4-B4DE-8EBD2CC71511}" destId="{00DF9B4B-A625-4DA2-9BB8-CC279FAF4B63}" srcOrd="0" destOrd="0" presId="urn:microsoft.com/office/officeart/2008/layout/HexagonCluster"/>
    <dgm:cxn modelId="{7209218D-D33E-4C89-9C23-F6E073E4814B}" type="presParOf" srcId="{7F04DE0E-746F-4D7F-9C00-C09DB68941A1}" destId="{F07B3CF5-1F27-40C8-9F9B-AFE19177891E}" srcOrd="14" destOrd="0" presId="urn:microsoft.com/office/officeart/2008/layout/HexagonCluster"/>
    <dgm:cxn modelId="{9F6E3425-A0DF-4C03-9C9C-7424A45CA485}" type="presParOf" srcId="{F07B3CF5-1F27-40C8-9F9B-AFE19177891E}" destId="{A46F5BC3-521D-403B-9AE6-F7E325C6EA1C}" srcOrd="0" destOrd="0" presId="urn:microsoft.com/office/officeart/2008/layout/HexagonCluster"/>
    <dgm:cxn modelId="{5E37DAB0-AEB6-4953-BCA4-0F3C52ABAFE2}" type="presParOf" srcId="{7F04DE0E-746F-4D7F-9C00-C09DB68941A1}" destId="{62668620-153D-43C9-B7FB-61C18EC687DF}" srcOrd="15" destOrd="0" presId="urn:microsoft.com/office/officeart/2008/layout/HexagonCluster"/>
    <dgm:cxn modelId="{D5384AFE-3982-4767-B056-482952E6203B}" type="presParOf" srcId="{62668620-153D-43C9-B7FB-61C18EC687DF}" destId="{8285E009-BD4D-450E-8432-951BDF1E1940}" srcOrd="0" destOrd="0" presId="urn:microsoft.com/office/officeart/2008/layout/HexagonCluster"/>
    <dgm:cxn modelId="{BB431432-2FB8-42E5-9BFB-D4F20E0A2420}" type="presParOf" srcId="{7F04DE0E-746F-4D7F-9C00-C09DB68941A1}" destId="{0DC904D7-67E0-45D0-9E86-54D5AA4C40F7}" srcOrd="16" destOrd="0" presId="urn:microsoft.com/office/officeart/2008/layout/HexagonCluster"/>
    <dgm:cxn modelId="{069FBA9D-DE04-4FFC-8F55-325AB10B74D9}" type="presParOf" srcId="{0DC904D7-67E0-45D0-9E86-54D5AA4C40F7}" destId="{A6FBBB82-6A10-4D19-A3C4-B63D7D8C2721}" srcOrd="0" destOrd="0" presId="urn:microsoft.com/office/officeart/2008/layout/HexagonCluster"/>
    <dgm:cxn modelId="{3E9B465B-2417-4190-ABE2-588F333D8F22}" type="presParOf" srcId="{7F04DE0E-746F-4D7F-9C00-C09DB68941A1}" destId="{1C9C7A76-0225-4B4D-873E-4415288387B2}" srcOrd="17" destOrd="0" presId="urn:microsoft.com/office/officeart/2008/layout/HexagonCluster"/>
    <dgm:cxn modelId="{0440F951-2A21-4BA0-BB3E-1492B4D8BE04}" type="presParOf" srcId="{1C9C7A76-0225-4B4D-873E-4415288387B2}" destId="{DBF3A3D0-5582-4C0B-B2CF-0588A62D0B57}" srcOrd="0" destOrd="0" presId="urn:microsoft.com/office/officeart/2008/layout/HexagonCluster"/>
    <dgm:cxn modelId="{556F690B-632A-46EB-ACCA-A5BB24F50622}" type="presParOf" srcId="{7F04DE0E-746F-4D7F-9C00-C09DB68941A1}" destId="{B84D6192-5D1D-4D14-B193-1134D3BDC44B}" srcOrd="18" destOrd="0" presId="urn:microsoft.com/office/officeart/2008/layout/HexagonCluster"/>
    <dgm:cxn modelId="{F7B2CF9C-74CB-4A42-8E62-E7993ACBEF1F}" type="presParOf" srcId="{B84D6192-5D1D-4D14-B193-1134D3BDC44B}" destId="{92E308DD-5837-4206-83C1-27AABD91C2F8}" srcOrd="0" destOrd="0" presId="urn:microsoft.com/office/officeart/2008/layout/HexagonCluster"/>
    <dgm:cxn modelId="{FBE76E3B-6FF3-4C55-8B83-C7EA111A8B0C}" type="presParOf" srcId="{7F04DE0E-746F-4D7F-9C00-C09DB68941A1}" destId="{F419A751-D312-4452-B2E0-287633C0F35A}" srcOrd="19" destOrd="0" presId="urn:microsoft.com/office/officeart/2008/layout/HexagonCluster"/>
    <dgm:cxn modelId="{E5F1B39D-4214-4FA0-B11A-2CFEEA5D55E2}" type="presParOf" srcId="{F419A751-D312-4452-B2E0-287633C0F35A}" destId="{308E54E7-81CC-4FDA-A186-028C01BC690E}" srcOrd="0" destOrd="0" presId="urn:microsoft.com/office/officeart/2008/layout/HexagonCluster"/>
    <dgm:cxn modelId="{23EA3A2A-5CE1-4F97-9813-0D38C428FC8D}" type="presParOf" srcId="{7F04DE0E-746F-4D7F-9C00-C09DB68941A1}" destId="{402AB701-7F80-42C4-A928-AD5B14AD8FC6}" srcOrd="20" destOrd="0" presId="urn:microsoft.com/office/officeart/2008/layout/HexagonCluster"/>
    <dgm:cxn modelId="{9B61A30C-9842-4945-B80A-67A478495402}" type="presParOf" srcId="{402AB701-7F80-42C4-A928-AD5B14AD8FC6}" destId="{A242167A-AC38-4CBC-BDBE-5EAD1DE71D96}" srcOrd="0" destOrd="0" presId="urn:microsoft.com/office/officeart/2008/layout/HexagonCluster"/>
    <dgm:cxn modelId="{205F7859-2A3A-4C70-8BFF-48A3D50BB191}" type="presParOf" srcId="{7F04DE0E-746F-4D7F-9C00-C09DB68941A1}" destId="{707A08C5-38DF-40C5-9D53-C3398A5E5956}" srcOrd="21" destOrd="0" presId="urn:microsoft.com/office/officeart/2008/layout/HexagonCluster"/>
    <dgm:cxn modelId="{48439DDC-C1EB-4307-86FF-C34F5B647E82}" type="presParOf" srcId="{707A08C5-38DF-40C5-9D53-C3398A5E5956}" destId="{7A5A5235-C709-403B-9FDE-48F0879418AA}" srcOrd="0" destOrd="0" presId="urn:microsoft.com/office/officeart/2008/layout/HexagonCluster"/>
    <dgm:cxn modelId="{E0527C0F-96AD-4DC2-9731-E67298469071}" type="presParOf" srcId="{7F04DE0E-746F-4D7F-9C00-C09DB68941A1}" destId="{F18D82AF-D643-4DE4-BF73-5BA20952DC0C}" srcOrd="22" destOrd="0" presId="urn:microsoft.com/office/officeart/2008/layout/HexagonCluster"/>
    <dgm:cxn modelId="{B678B272-A8CB-45FA-B74C-D2F698F551A9}" type="presParOf" srcId="{F18D82AF-D643-4DE4-BF73-5BA20952DC0C}" destId="{CBC0B550-985D-4357-ADC8-D9688A4009F1}" srcOrd="0" destOrd="0" presId="urn:microsoft.com/office/officeart/2008/layout/HexagonCluster"/>
    <dgm:cxn modelId="{4195DF85-453D-4F5E-B7B5-A1DAD5E68597}" type="presParOf" srcId="{7F04DE0E-746F-4D7F-9C00-C09DB68941A1}" destId="{0CE847E3-73A1-4BAA-A860-056756341C16}" srcOrd="23" destOrd="0" presId="urn:microsoft.com/office/officeart/2008/layout/HexagonCluster"/>
    <dgm:cxn modelId="{67C9D902-2155-4A42-9FB5-851A3C36BDB4}" type="presParOf" srcId="{0CE847E3-73A1-4BAA-A860-056756341C16}" destId="{774F8490-5538-4B03-87EA-E558A1D98786}"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A0B5B5-6272-422B-8FA6-E80CCFAD0087}" type="doc">
      <dgm:prSet loTypeId="urn:microsoft.com/office/officeart/2005/8/layout/hierarchy1" loCatId="hierarchy" qsTypeId="urn:microsoft.com/office/officeart/2005/8/quickstyle/simple1" qsCatId="simple" csTypeId="urn:microsoft.com/office/officeart/2005/8/colors/colorful1" csCatId="colorful" phldr="1"/>
      <dgm:spPr/>
      <dgm:t>
        <a:bodyPr/>
        <a:lstStyle/>
        <a:p>
          <a:endParaRPr lang="en-AU"/>
        </a:p>
      </dgm:t>
    </dgm:pt>
    <dgm:pt modelId="{91291DDD-4755-4CAB-B54F-1D5FFFBBACFE}">
      <dgm:prSet phldrT="[Text]"/>
      <dgm:spPr/>
      <dgm:t>
        <a:bodyPr/>
        <a:lstStyle/>
        <a:p>
          <a:r>
            <a:rPr lang="en-AU" dirty="0"/>
            <a:t>(F) Mainstream Biodiversity in Shire Operations and decision making</a:t>
          </a:r>
        </a:p>
      </dgm:t>
    </dgm:pt>
    <dgm:pt modelId="{5C8CDCD7-7240-4B42-9EE6-432E797B7AC1}" type="parTrans" cxnId="{61030EBF-45DF-4136-94AB-0F50B4568A34}">
      <dgm:prSet/>
      <dgm:spPr/>
      <dgm:t>
        <a:bodyPr/>
        <a:lstStyle/>
        <a:p>
          <a:endParaRPr lang="en-AU"/>
        </a:p>
      </dgm:t>
    </dgm:pt>
    <dgm:pt modelId="{6F6969D5-A65C-4680-8BA7-2AF6108E5C03}" type="sibTrans" cxnId="{61030EBF-45DF-4136-94AB-0F50B4568A34}">
      <dgm:prSet/>
      <dgm:spPr/>
      <dgm:t>
        <a:bodyPr/>
        <a:lstStyle/>
        <a:p>
          <a:endParaRPr lang="en-AU"/>
        </a:p>
      </dgm:t>
    </dgm:pt>
    <dgm:pt modelId="{9AA09F14-9E01-4842-BF4B-942FD7C3EB24}">
      <dgm:prSet phldrT="[Text]"/>
      <dgm:spPr/>
      <dgm:t>
        <a:bodyPr/>
        <a:lstStyle/>
        <a:p>
          <a:r>
            <a:rPr lang="en-AU" dirty="0"/>
            <a:t>Funding and Resourcing</a:t>
          </a:r>
        </a:p>
      </dgm:t>
    </dgm:pt>
    <dgm:pt modelId="{A5459885-38DA-4322-8E5D-745BC59EB789}" type="parTrans" cxnId="{70809742-57DC-46F8-9FF5-FCB7ECD7379B}">
      <dgm:prSet/>
      <dgm:spPr/>
      <dgm:t>
        <a:bodyPr/>
        <a:lstStyle/>
        <a:p>
          <a:endParaRPr lang="en-AU"/>
        </a:p>
      </dgm:t>
    </dgm:pt>
    <dgm:pt modelId="{AB27C275-5AFF-4FB1-83FD-E72654DA6C69}" type="sibTrans" cxnId="{70809742-57DC-46F8-9FF5-FCB7ECD7379B}">
      <dgm:prSet/>
      <dgm:spPr/>
      <dgm:t>
        <a:bodyPr/>
        <a:lstStyle/>
        <a:p>
          <a:endParaRPr lang="en-AU"/>
        </a:p>
      </dgm:t>
    </dgm:pt>
    <dgm:pt modelId="{F9651694-A082-4245-B549-0C62B4E4B9D5}">
      <dgm:prSet phldrT="[Text]"/>
      <dgm:spPr/>
      <dgm:t>
        <a:bodyPr/>
        <a:lstStyle/>
        <a:p>
          <a:r>
            <a:rPr lang="en-AU" dirty="0"/>
            <a:t>Governance</a:t>
          </a:r>
        </a:p>
      </dgm:t>
    </dgm:pt>
    <dgm:pt modelId="{7F7DC916-0F64-4F6D-9CFE-311F88A05184}" type="parTrans" cxnId="{01D8DD4F-25BA-4213-936E-F17E01F460B2}">
      <dgm:prSet/>
      <dgm:spPr/>
      <dgm:t>
        <a:bodyPr/>
        <a:lstStyle/>
        <a:p>
          <a:endParaRPr lang="en-AU"/>
        </a:p>
      </dgm:t>
    </dgm:pt>
    <dgm:pt modelId="{E41EE6FE-6D06-4C65-9CC2-C6C8719EF966}" type="sibTrans" cxnId="{01D8DD4F-25BA-4213-936E-F17E01F460B2}">
      <dgm:prSet/>
      <dgm:spPr/>
      <dgm:t>
        <a:bodyPr/>
        <a:lstStyle/>
        <a:p>
          <a:endParaRPr lang="en-AU"/>
        </a:p>
      </dgm:t>
    </dgm:pt>
    <dgm:pt modelId="{E2694456-2E06-44C1-9797-2487B6DD6250}">
      <dgm:prSet phldrT="[Text]"/>
      <dgm:spPr/>
      <dgm:t>
        <a:bodyPr/>
        <a:lstStyle/>
        <a:p>
          <a:r>
            <a:rPr lang="en-AU" dirty="0"/>
            <a:t>A plant local first approach</a:t>
          </a:r>
        </a:p>
      </dgm:t>
    </dgm:pt>
    <dgm:pt modelId="{1A14753D-D8C7-4CA8-B4A1-C89F47AE9467}" type="parTrans" cxnId="{F9F2B40D-9AB1-40B1-8FCE-EA9185B01836}">
      <dgm:prSet/>
      <dgm:spPr/>
    </dgm:pt>
    <dgm:pt modelId="{FF0D1D75-EAE3-4575-BF2D-3917A5CEF5E9}" type="sibTrans" cxnId="{F9F2B40D-9AB1-40B1-8FCE-EA9185B01836}">
      <dgm:prSet/>
      <dgm:spPr/>
    </dgm:pt>
    <dgm:pt modelId="{2F86261B-BC50-43CE-92FE-0624E6728D7C}">
      <dgm:prSet phldrT="[Text]"/>
      <dgm:spPr/>
      <dgm:t>
        <a:bodyPr/>
        <a:lstStyle/>
        <a:p>
          <a:r>
            <a:rPr lang="en-AU" dirty="0"/>
            <a:t>Shire processes and training</a:t>
          </a:r>
        </a:p>
      </dgm:t>
    </dgm:pt>
    <dgm:pt modelId="{9BAEE63A-BC83-4667-931F-4C148318945E}" type="parTrans" cxnId="{ACE388FF-6F4D-4990-BBA5-7037868F689A}">
      <dgm:prSet/>
      <dgm:spPr/>
    </dgm:pt>
    <dgm:pt modelId="{1002D714-2756-46A2-B6F5-39E7E563A70F}" type="sibTrans" cxnId="{ACE388FF-6F4D-4990-BBA5-7037868F689A}">
      <dgm:prSet/>
      <dgm:spPr/>
    </dgm:pt>
    <dgm:pt modelId="{009F629E-F058-42DF-9A98-74484E436D08}">
      <dgm:prSet phldrT="[Text]"/>
      <dgm:spPr/>
      <dgm:t>
        <a:bodyPr/>
        <a:lstStyle/>
        <a:p>
          <a:r>
            <a:rPr lang="en-AU" dirty="0"/>
            <a:t>Regulation and Enforcement</a:t>
          </a:r>
        </a:p>
      </dgm:t>
    </dgm:pt>
    <dgm:pt modelId="{0D000335-7D78-4A56-B888-EC29C38E3FFC}" type="parTrans" cxnId="{6163DA6B-71C6-4A27-9438-194EC417118A}">
      <dgm:prSet/>
      <dgm:spPr/>
    </dgm:pt>
    <dgm:pt modelId="{2E78AB35-92C3-4A83-A929-A85A7AE9C01B}" type="sibTrans" cxnId="{6163DA6B-71C6-4A27-9438-194EC417118A}">
      <dgm:prSet/>
      <dgm:spPr/>
    </dgm:pt>
    <dgm:pt modelId="{1F145A18-5F35-4999-B2BC-A71D1CB575C9}" type="pres">
      <dgm:prSet presAssocID="{EBA0B5B5-6272-422B-8FA6-E80CCFAD0087}" presName="hierChild1" presStyleCnt="0">
        <dgm:presLayoutVars>
          <dgm:chPref val="1"/>
          <dgm:dir/>
          <dgm:animOne val="branch"/>
          <dgm:animLvl val="lvl"/>
          <dgm:resizeHandles/>
        </dgm:presLayoutVars>
      </dgm:prSet>
      <dgm:spPr/>
    </dgm:pt>
    <dgm:pt modelId="{1A3EFF4C-953C-4D6A-845B-C2738197F705}" type="pres">
      <dgm:prSet presAssocID="{91291DDD-4755-4CAB-B54F-1D5FFFBBACFE}" presName="hierRoot1" presStyleCnt="0"/>
      <dgm:spPr/>
    </dgm:pt>
    <dgm:pt modelId="{B4F6DACF-DF72-4EDB-94C0-755F328A47B6}" type="pres">
      <dgm:prSet presAssocID="{91291DDD-4755-4CAB-B54F-1D5FFFBBACFE}" presName="composite" presStyleCnt="0"/>
      <dgm:spPr/>
    </dgm:pt>
    <dgm:pt modelId="{3F662D63-CCE2-4198-B62F-FB2C89FCDAF1}" type="pres">
      <dgm:prSet presAssocID="{91291DDD-4755-4CAB-B54F-1D5FFFBBACFE}" presName="background" presStyleLbl="node0" presStyleIdx="0" presStyleCnt="1"/>
      <dgm:spPr/>
    </dgm:pt>
    <dgm:pt modelId="{93E74F45-600B-4A9A-B2A2-0E10DE50F938}" type="pres">
      <dgm:prSet presAssocID="{91291DDD-4755-4CAB-B54F-1D5FFFBBACFE}" presName="text" presStyleLbl="fgAcc0" presStyleIdx="0" presStyleCnt="1">
        <dgm:presLayoutVars>
          <dgm:chPref val="3"/>
        </dgm:presLayoutVars>
      </dgm:prSet>
      <dgm:spPr/>
    </dgm:pt>
    <dgm:pt modelId="{04AD27C9-388B-45D5-AF6E-01897D767F32}" type="pres">
      <dgm:prSet presAssocID="{91291DDD-4755-4CAB-B54F-1D5FFFBBACFE}" presName="hierChild2" presStyleCnt="0"/>
      <dgm:spPr/>
    </dgm:pt>
    <dgm:pt modelId="{04395794-B138-4244-B3E3-1513E625E4F5}" type="pres">
      <dgm:prSet presAssocID="{A5459885-38DA-4322-8E5D-745BC59EB789}" presName="Name10" presStyleLbl="parChTrans1D2" presStyleIdx="0" presStyleCnt="5"/>
      <dgm:spPr/>
    </dgm:pt>
    <dgm:pt modelId="{728201C9-1959-4897-88E7-7D1AB1615786}" type="pres">
      <dgm:prSet presAssocID="{9AA09F14-9E01-4842-BF4B-942FD7C3EB24}" presName="hierRoot2" presStyleCnt="0"/>
      <dgm:spPr/>
    </dgm:pt>
    <dgm:pt modelId="{203FDB65-E60E-46B6-AC18-3BF5362584EF}" type="pres">
      <dgm:prSet presAssocID="{9AA09F14-9E01-4842-BF4B-942FD7C3EB24}" presName="composite2" presStyleCnt="0"/>
      <dgm:spPr/>
    </dgm:pt>
    <dgm:pt modelId="{E269CC83-CF79-40F0-BB57-1BBA571E3F5E}" type="pres">
      <dgm:prSet presAssocID="{9AA09F14-9E01-4842-BF4B-942FD7C3EB24}" presName="background2" presStyleLbl="node2" presStyleIdx="0" presStyleCnt="5"/>
      <dgm:spPr/>
    </dgm:pt>
    <dgm:pt modelId="{833D4128-6450-411D-B3F3-4A460CE0D996}" type="pres">
      <dgm:prSet presAssocID="{9AA09F14-9E01-4842-BF4B-942FD7C3EB24}" presName="text2" presStyleLbl="fgAcc2" presStyleIdx="0" presStyleCnt="5">
        <dgm:presLayoutVars>
          <dgm:chPref val="3"/>
        </dgm:presLayoutVars>
      </dgm:prSet>
      <dgm:spPr/>
    </dgm:pt>
    <dgm:pt modelId="{FCAA1055-AF48-42FC-9978-FD85C0A111B5}" type="pres">
      <dgm:prSet presAssocID="{9AA09F14-9E01-4842-BF4B-942FD7C3EB24}" presName="hierChild3" presStyleCnt="0"/>
      <dgm:spPr/>
    </dgm:pt>
    <dgm:pt modelId="{E2D33ADA-2F84-4A86-92DF-2A45BCF3DF1C}" type="pres">
      <dgm:prSet presAssocID="{7F7DC916-0F64-4F6D-9CFE-311F88A05184}" presName="Name10" presStyleLbl="parChTrans1D2" presStyleIdx="1" presStyleCnt="5"/>
      <dgm:spPr/>
    </dgm:pt>
    <dgm:pt modelId="{B61160D0-291C-4CB6-A374-293CC24D0E1C}" type="pres">
      <dgm:prSet presAssocID="{F9651694-A082-4245-B549-0C62B4E4B9D5}" presName="hierRoot2" presStyleCnt="0"/>
      <dgm:spPr/>
    </dgm:pt>
    <dgm:pt modelId="{ABE7AA12-B146-4910-9123-E596C4B26CC1}" type="pres">
      <dgm:prSet presAssocID="{F9651694-A082-4245-B549-0C62B4E4B9D5}" presName="composite2" presStyleCnt="0"/>
      <dgm:spPr/>
    </dgm:pt>
    <dgm:pt modelId="{8E6CD4E3-4403-47F4-A69C-B38AB4434778}" type="pres">
      <dgm:prSet presAssocID="{F9651694-A082-4245-B549-0C62B4E4B9D5}" presName="background2" presStyleLbl="node2" presStyleIdx="1" presStyleCnt="5"/>
      <dgm:spPr/>
    </dgm:pt>
    <dgm:pt modelId="{2B777794-B80D-4144-9DA5-57BB82006E8B}" type="pres">
      <dgm:prSet presAssocID="{F9651694-A082-4245-B549-0C62B4E4B9D5}" presName="text2" presStyleLbl="fgAcc2" presStyleIdx="1" presStyleCnt="5">
        <dgm:presLayoutVars>
          <dgm:chPref val="3"/>
        </dgm:presLayoutVars>
      </dgm:prSet>
      <dgm:spPr/>
    </dgm:pt>
    <dgm:pt modelId="{779FC909-FE9F-4091-A554-EBB0D641C98F}" type="pres">
      <dgm:prSet presAssocID="{F9651694-A082-4245-B549-0C62B4E4B9D5}" presName="hierChild3" presStyleCnt="0"/>
      <dgm:spPr/>
    </dgm:pt>
    <dgm:pt modelId="{8535DACB-C7C7-42A3-BEE9-C2365C666E3F}" type="pres">
      <dgm:prSet presAssocID="{1A14753D-D8C7-4CA8-B4A1-C89F47AE9467}" presName="Name10" presStyleLbl="parChTrans1D2" presStyleIdx="2" presStyleCnt="5"/>
      <dgm:spPr/>
    </dgm:pt>
    <dgm:pt modelId="{1CE5BCA2-30D5-478A-83DD-820D8B1F090A}" type="pres">
      <dgm:prSet presAssocID="{E2694456-2E06-44C1-9797-2487B6DD6250}" presName="hierRoot2" presStyleCnt="0"/>
      <dgm:spPr/>
    </dgm:pt>
    <dgm:pt modelId="{A748D1CE-EC49-49F4-8784-89BACB7E6182}" type="pres">
      <dgm:prSet presAssocID="{E2694456-2E06-44C1-9797-2487B6DD6250}" presName="composite2" presStyleCnt="0"/>
      <dgm:spPr/>
    </dgm:pt>
    <dgm:pt modelId="{175C48CE-3D83-4B5E-917E-62A5022C3B9D}" type="pres">
      <dgm:prSet presAssocID="{E2694456-2E06-44C1-9797-2487B6DD6250}" presName="background2" presStyleLbl="node2" presStyleIdx="2" presStyleCnt="5"/>
      <dgm:spPr/>
    </dgm:pt>
    <dgm:pt modelId="{1C9E7E5A-54F4-483F-BCCF-C54919DCED27}" type="pres">
      <dgm:prSet presAssocID="{E2694456-2E06-44C1-9797-2487B6DD6250}" presName="text2" presStyleLbl="fgAcc2" presStyleIdx="2" presStyleCnt="5">
        <dgm:presLayoutVars>
          <dgm:chPref val="3"/>
        </dgm:presLayoutVars>
      </dgm:prSet>
      <dgm:spPr/>
    </dgm:pt>
    <dgm:pt modelId="{7AF7CE75-CAB6-4AB1-AE6E-F170149E2C67}" type="pres">
      <dgm:prSet presAssocID="{E2694456-2E06-44C1-9797-2487B6DD6250}" presName="hierChild3" presStyleCnt="0"/>
      <dgm:spPr/>
    </dgm:pt>
    <dgm:pt modelId="{0A21509C-F4AB-4151-83CE-E1A0025C3E58}" type="pres">
      <dgm:prSet presAssocID="{9BAEE63A-BC83-4667-931F-4C148318945E}" presName="Name10" presStyleLbl="parChTrans1D2" presStyleIdx="3" presStyleCnt="5"/>
      <dgm:spPr/>
    </dgm:pt>
    <dgm:pt modelId="{CFB77F96-BCB9-4FFF-9084-FF3E4B80C6CC}" type="pres">
      <dgm:prSet presAssocID="{2F86261B-BC50-43CE-92FE-0624E6728D7C}" presName="hierRoot2" presStyleCnt="0"/>
      <dgm:spPr/>
    </dgm:pt>
    <dgm:pt modelId="{774CCA15-BCF1-4F30-B0E7-F6745E4B526F}" type="pres">
      <dgm:prSet presAssocID="{2F86261B-BC50-43CE-92FE-0624E6728D7C}" presName="composite2" presStyleCnt="0"/>
      <dgm:spPr/>
    </dgm:pt>
    <dgm:pt modelId="{C0BB968C-4913-4429-BA32-E4FAF2D33988}" type="pres">
      <dgm:prSet presAssocID="{2F86261B-BC50-43CE-92FE-0624E6728D7C}" presName="background2" presStyleLbl="node2" presStyleIdx="3" presStyleCnt="5"/>
      <dgm:spPr/>
    </dgm:pt>
    <dgm:pt modelId="{1D4BDFE8-81CC-4C87-941C-F4AE3F081326}" type="pres">
      <dgm:prSet presAssocID="{2F86261B-BC50-43CE-92FE-0624E6728D7C}" presName="text2" presStyleLbl="fgAcc2" presStyleIdx="3" presStyleCnt="5">
        <dgm:presLayoutVars>
          <dgm:chPref val="3"/>
        </dgm:presLayoutVars>
      </dgm:prSet>
      <dgm:spPr/>
    </dgm:pt>
    <dgm:pt modelId="{2170F2AE-14E9-4025-9B62-BCC35DB4BA97}" type="pres">
      <dgm:prSet presAssocID="{2F86261B-BC50-43CE-92FE-0624E6728D7C}" presName="hierChild3" presStyleCnt="0"/>
      <dgm:spPr/>
    </dgm:pt>
    <dgm:pt modelId="{512A68F9-D21A-4883-9AC2-D6ED95762F12}" type="pres">
      <dgm:prSet presAssocID="{0D000335-7D78-4A56-B888-EC29C38E3FFC}" presName="Name10" presStyleLbl="parChTrans1D2" presStyleIdx="4" presStyleCnt="5"/>
      <dgm:spPr/>
    </dgm:pt>
    <dgm:pt modelId="{0B1BF5BD-FDBB-4C37-AA06-30CEEB7206D9}" type="pres">
      <dgm:prSet presAssocID="{009F629E-F058-42DF-9A98-74484E436D08}" presName="hierRoot2" presStyleCnt="0"/>
      <dgm:spPr/>
    </dgm:pt>
    <dgm:pt modelId="{2E343DBE-FCB9-48E8-B3B0-39F9932FACD7}" type="pres">
      <dgm:prSet presAssocID="{009F629E-F058-42DF-9A98-74484E436D08}" presName="composite2" presStyleCnt="0"/>
      <dgm:spPr/>
    </dgm:pt>
    <dgm:pt modelId="{9537AF4B-649B-47D0-8D9E-D871AE68A706}" type="pres">
      <dgm:prSet presAssocID="{009F629E-F058-42DF-9A98-74484E436D08}" presName="background2" presStyleLbl="node2" presStyleIdx="4" presStyleCnt="5"/>
      <dgm:spPr/>
    </dgm:pt>
    <dgm:pt modelId="{B26E54D4-24C7-4131-A85B-9CB284D03137}" type="pres">
      <dgm:prSet presAssocID="{009F629E-F058-42DF-9A98-74484E436D08}" presName="text2" presStyleLbl="fgAcc2" presStyleIdx="4" presStyleCnt="5">
        <dgm:presLayoutVars>
          <dgm:chPref val="3"/>
        </dgm:presLayoutVars>
      </dgm:prSet>
      <dgm:spPr/>
    </dgm:pt>
    <dgm:pt modelId="{35036F1D-7700-445D-AA3F-A8D2D866929D}" type="pres">
      <dgm:prSet presAssocID="{009F629E-F058-42DF-9A98-74484E436D08}" presName="hierChild3" presStyleCnt="0"/>
      <dgm:spPr/>
    </dgm:pt>
  </dgm:ptLst>
  <dgm:cxnLst>
    <dgm:cxn modelId="{F9F2B40D-9AB1-40B1-8FCE-EA9185B01836}" srcId="{91291DDD-4755-4CAB-B54F-1D5FFFBBACFE}" destId="{E2694456-2E06-44C1-9797-2487B6DD6250}" srcOrd="2" destOrd="0" parTransId="{1A14753D-D8C7-4CA8-B4A1-C89F47AE9467}" sibTransId="{FF0D1D75-EAE3-4575-BF2D-3917A5CEF5E9}"/>
    <dgm:cxn modelId="{BC866D23-3FAF-41AA-8F05-C1E981673E46}" type="presOf" srcId="{0D000335-7D78-4A56-B888-EC29C38E3FFC}" destId="{512A68F9-D21A-4883-9AC2-D6ED95762F12}" srcOrd="0" destOrd="0" presId="urn:microsoft.com/office/officeart/2005/8/layout/hierarchy1"/>
    <dgm:cxn modelId="{70809742-57DC-46F8-9FF5-FCB7ECD7379B}" srcId="{91291DDD-4755-4CAB-B54F-1D5FFFBBACFE}" destId="{9AA09F14-9E01-4842-BF4B-942FD7C3EB24}" srcOrd="0" destOrd="0" parTransId="{A5459885-38DA-4322-8E5D-745BC59EB789}" sibTransId="{AB27C275-5AFF-4FB1-83FD-E72654DA6C69}"/>
    <dgm:cxn modelId="{50DF584B-A1AC-4C8E-8199-B9183C4ABFB4}" type="presOf" srcId="{2F86261B-BC50-43CE-92FE-0624E6728D7C}" destId="{1D4BDFE8-81CC-4C87-941C-F4AE3F081326}" srcOrd="0" destOrd="0" presId="urn:microsoft.com/office/officeart/2005/8/layout/hierarchy1"/>
    <dgm:cxn modelId="{6163DA6B-71C6-4A27-9438-194EC417118A}" srcId="{91291DDD-4755-4CAB-B54F-1D5FFFBBACFE}" destId="{009F629E-F058-42DF-9A98-74484E436D08}" srcOrd="4" destOrd="0" parTransId="{0D000335-7D78-4A56-B888-EC29C38E3FFC}" sibTransId="{2E78AB35-92C3-4A83-A929-A85A7AE9C01B}"/>
    <dgm:cxn modelId="{853C766C-6387-4DED-8402-F6300DA5E6A5}" type="presOf" srcId="{9AA09F14-9E01-4842-BF4B-942FD7C3EB24}" destId="{833D4128-6450-411D-B3F3-4A460CE0D996}" srcOrd="0" destOrd="0" presId="urn:microsoft.com/office/officeart/2005/8/layout/hierarchy1"/>
    <dgm:cxn modelId="{01D8DD4F-25BA-4213-936E-F17E01F460B2}" srcId="{91291DDD-4755-4CAB-B54F-1D5FFFBBACFE}" destId="{F9651694-A082-4245-B549-0C62B4E4B9D5}" srcOrd="1" destOrd="0" parTransId="{7F7DC916-0F64-4F6D-9CFE-311F88A05184}" sibTransId="{E41EE6FE-6D06-4C65-9CC2-C6C8719EF966}"/>
    <dgm:cxn modelId="{4F404181-9E3F-4C94-A4E4-A1108D50439E}" type="presOf" srcId="{91291DDD-4755-4CAB-B54F-1D5FFFBBACFE}" destId="{93E74F45-600B-4A9A-B2A2-0E10DE50F938}" srcOrd="0" destOrd="0" presId="urn:microsoft.com/office/officeart/2005/8/layout/hierarchy1"/>
    <dgm:cxn modelId="{9A580D86-0EA2-4A7D-B08C-1E6B6DD1F046}" type="presOf" srcId="{9BAEE63A-BC83-4667-931F-4C148318945E}" destId="{0A21509C-F4AB-4151-83CE-E1A0025C3E58}" srcOrd="0" destOrd="0" presId="urn:microsoft.com/office/officeart/2005/8/layout/hierarchy1"/>
    <dgm:cxn modelId="{033A628D-D637-4461-9633-1012C9A661B0}" type="presOf" srcId="{7F7DC916-0F64-4F6D-9CFE-311F88A05184}" destId="{E2D33ADA-2F84-4A86-92DF-2A45BCF3DF1C}" srcOrd="0" destOrd="0" presId="urn:microsoft.com/office/officeart/2005/8/layout/hierarchy1"/>
    <dgm:cxn modelId="{FBBF409D-E73F-48B0-9B74-F3EB37470C4F}" type="presOf" srcId="{E2694456-2E06-44C1-9797-2487B6DD6250}" destId="{1C9E7E5A-54F4-483F-BCCF-C54919DCED27}" srcOrd="0" destOrd="0" presId="urn:microsoft.com/office/officeart/2005/8/layout/hierarchy1"/>
    <dgm:cxn modelId="{7205809D-BFF5-42F4-ABAB-C86D0B4863D5}" type="presOf" srcId="{1A14753D-D8C7-4CA8-B4A1-C89F47AE9467}" destId="{8535DACB-C7C7-42A3-BEE9-C2365C666E3F}" srcOrd="0" destOrd="0" presId="urn:microsoft.com/office/officeart/2005/8/layout/hierarchy1"/>
    <dgm:cxn modelId="{61030EBF-45DF-4136-94AB-0F50B4568A34}" srcId="{EBA0B5B5-6272-422B-8FA6-E80CCFAD0087}" destId="{91291DDD-4755-4CAB-B54F-1D5FFFBBACFE}" srcOrd="0" destOrd="0" parTransId="{5C8CDCD7-7240-4B42-9EE6-432E797B7AC1}" sibTransId="{6F6969D5-A65C-4680-8BA7-2AF6108E5C03}"/>
    <dgm:cxn modelId="{AE539ECC-C408-4752-B8DE-AE0E4E817F74}" type="presOf" srcId="{009F629E-F058-42DF-9A98-74484E436D08}" destId="{B26E54D4-24C7-4131-A85B-9CB284D03137}" srcOrd="0" destOrd="0" presId="urn:microsoft.com/office/officeart/2005/8/layout/hierarchy1"/>
    <dgm:cxn modelId="{2C7AA0CD-1E84-46B4-8742-CB51A7C44DFA}" type="presOf" srcId="{F9651694-A082-4245-B549-0C62B4E4B9D5}" destId="{2B777794-B80D-4144-9DA5-57BB82006E8B}" srcOrd="0" destOrd="0" presId="urn:microsoft.com/office/officeart/2005/8/layout/hierarchy1"/>
    <dgm:cxn modelId="{10FFAAD6-CA9A-43D5-BE6C-CDE9710E0EC9}" type="presOf" srcId="{A5459885-38DA-4322-8E5D-745BC59EB789}" destId="{04395794-B138-4244-B3E3-1513E625E4F5}" srcOrd="0" destOrd="0" presId="urn:microsoft.com/office/officeart/2005/8/layout/hierarchy1"/>
    <dgm:cxn modelId="{989D75FF-CAA8-469B-8946-0BA6E3CD54E6}" type="presOf" srcId="{EBA0B5B5-6272-422B-8FA6-E80CCFAD0087}" destId="{1F145A18-5F35-4999-B2BC-A71D1CB575C9}" srcOrd="0" destOrd="0" presId="urn:microsoft.com/office/officeart/2005/8/layout/hierarchy1"/>
    <dgm:cxn modelId="{ACE388FF-6F4D-4990-BBA5-7037868F689A}" srcId="{91291DDD-4755-4CAB-B54F-1D5FFFBBACFE}" destId="{2F86261B-BC50-43CE-92FE-0624E6728D7C}" srcOrd="3" destOrd="0" parTransId="{9BAEE63A-BC83-4667-931F-4C148318945E}" sibTransId="{1002D714-2756-46A2-B6F5-39E7E563A70F}"/>
    <dgm:cxn modelId="{CE2F721F-DFBD-4670-9612-7E4BA506022A}" type="presParOf" srcId="{1F145A18-5F35-4999-B2BC-A71D1CB575C9}" destId="{1A3EFF4C-953C-4D6A-845B-C2738197F705}" srcOrd="0" destOrd="0" presId="urn:microsoft.com/office/officeart/2005/8/layout/hierarchy1"/>
    <dgm:cxn modelId="{C97329E1-E840-4CFE-8304-672D32E6AD78}" type="presParOf" srcId="{1A3EFF4C-953C-4D6A-845B-C2738197F705}" destId="{B4F6DACF-DF72-4EDB-94C0-755F328A47B6}" srcOrd="0" destOrd="0" presId="urn:microsoft.com/office/officeart/2005/8/layout/hierarchy1"/>
    <dgm:cxn modelId="{EE58F604-946C-4580-BD60-3FFD157ED788}" type="presParOf" srcId="{B4F6DACF-DF72-4EDB-94C0-755F328A47B6}" destId="{3F662D63-CCE2-4198-B62F-FB2C89FCDAF1}" srcOrd="0" destOrd="0" presId="urn:microsoft.com/office/officeart/2005/8/layout/hierarchy1"/>
    <dgm:cxn modelId="{9EC48234-6D2B-41FF-A4EC-60672B404FE3}" type="presParOf" srcId="{B4F6DACF-DF72-4EDB-94C0-755F328A47B6}" destId="{93E74F45-600B-4A9A-B2A2-0E10DE50F938}" srcOrd="1" destOrd="0" presId="urn:microsoft.com/office/officeart/2005/8/layout/hierarchy1"/>
    <dgm:cxn modelId="{96F65822-52FE-4BA8-AC2A-F4DA2A8DB471}" type="presParOf" srcId="{1A3EFF4C-953C-4D6A-845B-C2738197F705}" destId="{04AD27C9-388B-45D5-AF6E-01897D767F32}" srcOrd="1" destOrd="0" presId="urn:microsoft.com/office/officeart/2005/8/layout/hierarchy1"/>
    <dgm:cxn modelId="{89974214-5309-452F-B4F0-39DA93B50EEA}" type="presParOf" srcId="{04AD27C9-388B-45D5-AF6E-01897D767F32}" destId="{04395794-B138-4244-B3E3-1513E625E4F5}" srcOrd="0" destOrd="0" presId="urn:microsoft.com/office/officeart/2005/8/layout/hierarchy1"/>
    <dgm:cxn modelId="{BF81DEF5-56E3-434A-8CA8-0794E5524EFB}" type="presParOf" srcId="{04AD27C9-388B-45D5-AF6E-01897D767F32}" destId="{728201C9-1959-4897-88E7-7D1AB1615786}" srcOrd="1" destOrd="0" presId="urn:microsoft.com/office/officeart/2005/8/layout/hierarchy1"/>
    <dgm:cxn modelId="{6BE05609-3D74-4A63-AC14-FE60A99E8B2C}" type="presParOf" srcId="{728201C9-1959-4897-88E7-7D1AB1615786}" destId="{203FDB65-E60E-46B6-AC18-3BF5362584EF}" srcOrd="0" destOrd="0" presId="urn:microsoft.com/office/officeart/2005/8/layout/hierarchy1"/>
    <dgm:cxn modelId="{29465363-F232-406C-A104-F66E163D9895}" type="presParOf" srcId="{203FDB65-E60E-46B6-AC18-3BF5362584EF}" destId="{E269CC83-CF79-40F0-BB57-1BBA571E3F5E}" srcOrd="0" destOrd="0" presId="urn:microsoft.com/office/officeart/2005/8/layout/hierarchy1"/>
    <dgm:cxn modelId="{5A5809E6-161B-4F9D-A726-C384DA2DE4B0}" type="presParOf" srcId="{203FDB65-E60E-46B6-AC18-3BF5362584EF}" destId="{833D4128-6450-411D-B3F3-4A460CE0D996}" srcOrd="1" destOrd="0" presId="urn:microsoft.com/office/officeart/2005/8/layout/hierarchy1"/>
    <dgm:cxn modelId="{716938FF-1E66-498C-AC49-F8178CACEA9A}" type="presParOf" srcId="{728201C9-1959-4897-88E7-7D1AB1615786}" destId="{FCAA1055-AF48-42FC-9978-FD85C0A111B5}" srcOrd="1" destOrd="0" presId="urn:microsoft.com/office/officeart/2005/8/layout/hierarchy1"/>
    <dgm:cxn modelId="{16EFFBB3-01C1-48FC-B420-716EDFD5210E}" type="presParOf" srcId="{04AD27C9-388B-45D5-AF6E-01897D767F32}" destId="{E2D33ADA-2F84-4A86-92DF-2A45BCF3DF1C}" srcOrd="2" destOrd="0" presId="urn:microsoft.com/office/officeart/2005/8/layout/hierarchy1"/>
    <dgm:cxn modelId="{1D347C6F-42ED-4CBB-AC7E-51B1ED05A175}" type="presParOf" srcId="{04AD27C9-388B-45D5-AF6E-01897D767F32}" destId="{B61160D0-291C-4CB6-A374-293CC24D0E1C}" srcOrd="3" destOrd="0" presId="urn:microsoft.com/office/officeart/2005/8/layout/hierarchy1"/>
    <dgm:cxn modelId="{D5A28B6A-7AB9-41C8-BB1F-00099F7588A3}" type="presParOf" srcId="{B61160D0-291C-4CB6-A374-293CC24D0E1C}" destId="{ABE7AA12-B146-4910-9123-E596C4B26CC1}" srcOrd="0" destOrd="0" presId="urn:microsoft.com/office/officeart/2005/8/layout/hierarchy1"/>
    <dgm:cxn modelId="{E8F0E816-89EB-4405-A928-B9DB82877C0E}" type="presParOf" srcId="{ABE7AA12-B146-4910-9123-E596C4B26CC1}" destId="{8E6CD4E3-4403-47F4-A69C-B38AB4434778}" srcOrd="0" destOrd="0" presId="urn:microsoft.com/office/officeart/2005/8/layout/hierarchy1"/>
    <dgm:cxn modelId="{1CFB4232-0404-436D-8F30-3953B6C2F707}" type="presParOf" srcId="{ABE7AA12-B146-4910-9123-E596C4B26CC1}" destId="{2B777794-B80D-4144-9DA5-57BB82006E8B}" srcOrd="1" destOrd="0" presId="urn:microsoft.com/office/officeart/2005/8/layout/hierarchy1"/>
    <dgm:cxn modelId="{1A7AB1D2-4319-4EC7-B74C-19351B065D81}" type="presParOf" srcId="{B61160D0-291C-4CB6-A374-293CC24D0E1C}" destId="{779FC909-FE9F-4091-A554-EBB0D641C98F}" srcOrd="1" destOrd="0" presId="urn:microsoft.com/office/officeart/2005/8/layout/hierarchy1"/>
    <dgm:cxn modelId="{A2F55717-FEE7-4FE8-B398-0CBB2598E847}" type="presParOf" srcId="{04AD27C9-388B-45D5-AF6E-01897D767F32}" destId="{8535DACB-C7C7-42A3-BEE9-C2365C666E3F}" srcOrd="4" destOrd="0" presId="urn:microsoft.com/office/officeart/2005/8/layout/hierarchy1"/>
    <dgm:cxn modelId="{9AAADDF7-5900-4FE2-BAEC-09DF10CF4E05}" type="presParOf" srcId="{04AD27C9-388B-45D5-AF6E-01897D767F32}" destId="{1CE5BCA2-30D5-478A-83DD-820D8B1F090A}" srcOrd="5" destOrd="0" presId="urn:microsoft.com/office/officeart/2005/8/layout/hierarchy1"/>
    <dgm:cxn modelId="{6DCDB399-0E08-467F-A3C7-212B6686793A}" type="presParOf" srcId="{1CE5BCA2-30D5-478A-83DD-820D8B1F090A}" destId="{A748D1CE-EC49-49F4-8784-89BACB7E6182}" srcOrd="0" destOrd="0" presId="urn:microsoft.com/office/officeart/2005/8/layout/hierarchy1"/>
    <dgm:cxn modelId="{FCBD7506-7A14-4F87-BADA-18F5400837AB}" type="presParOf" srcId="{A748D1CE-EC49-49F4-8784-89BACB7E6182}" destId="{175C48CE-3D83-4B5E-917E-62A5022C3B9D}" srcOrd="0" destOrd="0" presId="urn:microsoft.com/office/officeart/2005/8/layout/hierarchy1"/>
    <dgm:cxn modelId="{1C099C0D-E767-4FF0-BB56-1300C876BB5B}" type="presParOf" srcId="{A748D1CE-EC49-49F4-8784-89BACB7E6182}" destId="{1C9E7E5A-54F4-483F-BCCF-C54919DCED27}" srcOrd="1" destOrd="0" presId="urn:microsoft.com/office/officeart/2005/8/layout/hierarchy1"/>
    <dgm:cxn modelId="{9CF16F1B-0888-4DAE-9744-BF62A10C5348}" type="presParOf" srcId="{1CE5BCA2-30D5-478A-83DD-820D8B1F090A}" destId="{7AF7CE75-CAB6-4AB1-AE6E-F170149E2C67}" srcOrd="1" destOrd="0" presId="urn:microsoft.com/office/officeart/2005/8/layout/hierarchy1"/>
    <dgm:cxn modelId="{A73A19A6-916D-4E40-8FC9-E7FEFF08FD0C}" type="presParOf" srcId="{04AD27C9-388B-45D5-AF6E-01897D767F32}" destId="{0A21509C-F4AB-4151-83CE-E1A0025C3E58}" srcOrd="6" destOrd="0" presId="urn:microsoft.com/office/officeart/2005/8/layout/hierarchy1"/>
    <dgm:cxn modelId="{E697D261-CAD9-47D7-8D16-C78C8EFD5827}" type="presParOf" srcId="{04AD27C9-388B-45D5-AF6E-01897D767F32}" destId="{CFB77F96-BCB9-4FFF-9084-FF3E4B80C6CC}" srcOrd="7" destOrd="0" presId="urn:microsoft.com/office/officeart/2005/8/layout/hierarchy1"/>
    <dgm:cxn modelId="{8067774D-86AC-422B-A445-33957C9F4C6B}" type="presParOf" srcId="{CFB77F96-BCB9-4FFF-9084-FF3E4B80C6CC}" destId="{774CCA15-BCF1-4F30-B0E7-F6745E4B526F}" srcOrd="0" destOrd="0" presId="urn:microsoft.com/office/officeart/2005/8/layout/hierarchy1"/>
    <dgm:cxn modelId="{3FC13856-2E45-41CE-8805-9E8F94631B51}" type="presParOf" srcId="{774CCA15-BCF1-4F30-B0E7-F6745E4B526F}" destId="{C0BB968C-4913-4429-BA32-E4FAF2D33988}" srcOrd="0" destOrd="0" presId="urn:microsoft.com/office/officeart/2005/8/layout/hierarchy1"/>
    <dgm:cxn modelId="{9C0B20DB-7D08-47AA-B6AF-FA0F5D576929}" type="presParOf" srcId="{774CCA15-BCF1-4F30-B0E7-F6745E4B526F}" destId="{1D4BDFE8-81CC-4C87-941C-F4AE3F081326}" srcOrd="1" destOrd="0" presId="urn:microsoft.com/office/officeart/2005/8/layout/hierarchy1"/>
    <dgm:cxn modelId="{D6FDB821-1B76-4740-B326-D3C624435F80}" type="presParOf" srcId="{CFB77F96-BCB9-4FFF-9084-FF3E4B80C6CC}" destId="{2170F2AE-14E9-4025-9B62-BCC35DB4BA97}" srcOrd="1" destOrd="0" presId="urn:microsoft.com/office/officeart/2005/8/layout/hierarchy1"/>
    <dgm:cxn modelId="{84E45276-70AF-4EF7-9746-02B82B0BB77D}" type="presParOf" srcId="{04AD27C9-388B-45D5-AF6E-01897D767F32}" destId="{512A68F9-D21A-4883-9AC2-D6ED95762F12}" srcOrd="8" destOrd="0" presId="urn:microsoft.com/office/officeart/2005/8/layout/hierarchy1"/>
    <dgm:cxn modelId="{C4EDC3AE-769E-45B8-872B-94A65952CF32}" type="presParOf" srcId="{04AD27C9-388B-45D5-AF6E-01897D767F32}" destId="{0B1BF5BD-FDBB-4C37-AA06-30CEEB7206D9}" srcOrd="9" destOrd="0" presId="urn:microsoft.com/office/officeart/2005/8/layout/hierarchy1"/>
    <dgm:cxn modelId="{CA674B1B-143E-4A7A-9A02-0AA72CB8D7CB}" type="presParOf" srcId="{0B1BF5BD-FDBB-4C37-AA06-30CEEB7206D9}" destId="{2E343DBE-FCB9-48E8-B3B0-39F9932FACD7}" srcOrd="0" destOrd="0" presId="urn:microsoft.com/office/officeart/2005/8/layout/hierarchy1"/>
    <dgm:cxn modelId="{CEB0C179-3CB4-4248-8FD3-520554579731}" type="presParOf" srcId="{2E343DBE-FCB9-48E8-B3B0-39F9932FACD7}" destId="{9537AF4B-649B-47D0-8D9E-D871AE68A706}" srcOrd="0" destOrd="0" presId="urn:microsoft.com/office/officeart/2005/8/layout/hierarchy1"/>
    <dgm:cxn modelId="{09135B69-108A-475C-94F9-10CECD03CC3E}" type="presParOf" srcId="{2E343DBE-FCB9-48E8-B3B0-39F9932FACD7}" destId="{B26E54D4-24C7-4131-A85B-9CB284D03137}" srcOrd="1" destOrd="0" presId="urn:microsoft.com/office/officeart/2005/8/layout/hierarchy1"/>
    <dgm:cxn modelId="{747CDE03-F66A-493F-9EC8-F856F22F0832}" type="presParOf" srcId="{0B1BF5BD-FDBB-4C37-AA06-30CEEB7206D9}" destId="{35036F1D-7700-445D-AA3F-A8D2D866929D}"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A0B5B5-6272-422B-8FA6-E80CCFAD0087}" type="doc">
      <dgm:prSet loTypeId="urn:microsoft.com/office/officeart/2005/8/layout/hierarchy4" loCatId="hierarchy" qsTypeId="urn:microsoft.com/office/officeart/2005/8/quickstyle/simple1" qsCatId="simple" csTypeId="urn:microsoft.com/office/officeart/2005/8/colors/colorful1" csCatId="colorful" phldr="1"/>
      <dgm:spPr/>
      <dgm:t>
        <a:bodyPr/>
        <a:lstStyle/>
        <a:p>
          <a:endParaRPr lang="en-AU"/>
        </a:p>
      </dgm:t>
    </dgm:pt>
    <dgm:pt modelId="{91291DDD-4755-4CAB-B54F-1D5FFFBBACFE}">
      <dgm:prSet phldrT="[Text]"/>
      <dgm:spPr/>
      <dgm:t>
        <a:bodyPr/>
        <a:lstStyle/>
        <a:p>
          <a:r>
            <a:rPr lang="en-AU" dirty="0"/>
            <a:t>(F) Mainstream Biodiversity in Shire Operations and decision making</a:t>
          </a:r>
        </a:p>
      </dgm:t>
    </dgm:pt>
    <dgm:pt modelId="{5C8CDCD7-7240-4B42-9EE6-432E797B7AC1}" type="parTrans" cxnId="{61030EBF-45DF-4136-94AB-0F50B4568A34}">
      <dgm:prSet/>
      <dgm:spPr/>
      <dgm:t>
        <a:bodyPr/>
        <a:lstStyle/>
        <a:p>
          <a:endParaRPr lang="en-AU"/>
        </a:p>
      </dgm:t>
    </dgm:pt>
    <dgm:pt modelId="{6F6969D5-A65C-4680-8BA7-2AF6108E5C03}" type="sibTrans" cxnId="{61030EBF-45DF-4136-94AB-0F50B4568A34}">
      <dgm:prSet/>
      <dgm:spPr/>
      <dgm:t>
        <a:bodyPr/>
        <a:lstStyle/>
        <a:p>
          <a:endParaRPr lang="en-AU"/>
        </a:p>
      </dgm:t>
    </dgm:pt>
    <dgm:pt modelId="{9AA09F14-9E01-4842-BF4B-942FD7C3EB24}">
      <dgm:prSet phldrT="[Text]"/>
      <dgm:spPr/>
      <dgm:t>
        <a:bodyPr/>
        <a:lstStyle/>
        <a:p>
          <a:r>
            <a:rPr lang="en-AU" dirty="0"/>
            <a:t>Funding and Resourcing</a:t>
          </a:r>
        </a:p>
      </dgm:t>
    </dgm:pt>
    <dgm:pt modelId="{A5459885-38DA-4322-8E5D-745BC59EB789}" type="parTrans" cxnId="{70809742-57DC-46F8-9FF5-FCB7ECD7379B}">
      <dgm:prSet/>
      <dgm:spPr/>
      <dgm:t>
        <a:bodyPr/>
        <a:lstStyle/>
        <a:p>
          <a:endParaRPr lang="en-AU"/>
        </a:p>
      </dgm:t>
    </dgm:pt>
    <dgm:pt modelId="{AB27C275-5AFF-4FB1-83FD-E72654DA6C69}" type="sibTrans" cxnId="{70809742-57DC-46F8-9FF5-FCB7ECD7379B}">
      <dgm:prSet/>
      <dgm:spPr/>
      <dgm:t>
        <a:bodyPr/>
        <a:lstStyle/>
        <a:p>
          <a:endParaRPr lang="en-AU"/>
        </a:p>
      </dgm:t>
    </dgm:pt>
    <dgm:pt modelId="{F9651694-A082-4245-B549-0C62B4E4B9D5}">
      <dgm:prSet phldrT="[Text]"/>
      <dgm:spPr/>
      <dgm:t>
        <a:bodyPr/>
        <a:lstStyle/>
        <a:p>
          <a:r>
            <a:rPr lang="en-AU" dirty="0"/>
            <a:t>Governance</a:t>
          </a:r>
        </a:p>
      </dgm:t>
    </dgm:pt>
    <dgm:pt modelId="{7F7DC916-0F64-4F6D-9CFE-311F88A05184}" type="parTrans" cxnId="{01D8DD4F-25BA-4213-936E-F17E01F460B2}">
      <dgm:prSet/>
      <dgm:spPr/>
      <dgm:t>
        <a:bodyPr/>
        <a:lstStyle/>
        <a:p>
          <a:endParaRPr lang="en-AU"/>
        </a:p>
      </dgm:t>
    </dgm:pt>
    <dgm:pt modelId="{E41EE6FE-6D06-4C65-9CC2-C6C8719EF966}" type="sibTrans" cxnId="{01D8DD4F-25BA-4213-936E-F17E01F460B2}">
      <dgm:prSet/>
      <dgm:spPr/>
      <dgm:t>
        <a:bodyPr/>
        <a:lstStyle/>
        <a:p>
          <a:endParaRPr lang="en-AU"/>
        </a:p>
      </dgm:t>
    </dgm:pt>
    <dgm:pt modelId="{E2694456-2E06-44C1-9797-2487B6DD6250}">
      <dgm:prSet phldrT="[Text]"/>
      <dgm:spPr/>
      <dgm:t>
        <a:bodyPr/>
        <a:lstStyle/>
        <a:p>
          <a:r>
            <a:rPr lang="en-AU" dirty="0"/>
            <a:t>A plant local first approach</a:t>
          </a:r>
        </a:p>
      </dgm:t>
    </dgm:pt>
    <dgm:pt modelId="{1A14753D-D8C7-4CA8-B4A1-C89F47AE9467}" type="parTrans" cxnId="{F9F2B40D-9AB1-40B1-8FCE-EA9185B01836}">
      <dgm:prSet/>
      <dgm:spPr/>
      <dgm:t>
        <a:bodyPr/>
        <a:lstStyle/>
        <a:p>
          <a:endParaRPr lang="en-AU"/>
        </a:p>
      </dgm:t>
    </dgm:pt>
    <dgm:pt modelId="{FF0D1D75-EAE3-4575-BF2D-3917A5CEF5E9}" type="sibTrans" cxnId="{F9F2B40D-9AB1-40B1-8FCE-EA9185B01836}">
      <dgm:prSet/>
      <dgm:spPr/>
      <dgm:t>
        <a:bodyPr/>
        <a:lstStyle/>
        <a:p>
          <a:endParaRPr lang="en-AU"/>
        </a:p>
      </dgm:t>
    </dgm:pt>
    <dgm:pt modelId="{2F86261B-BC50-43CE-92FE-0624E6728D7C}">
      <dgm:prSet phldrT="[Text]"/>
      <dgm:spPr/>
      <dgm:t>
        <a:bodyPr/>
        <a:lstStyle/>
        <a:p>
          <a:r>
            <a:rPr lang="en-AU" dirty="0"/>
            <a:t>Shire processes and training</a:t>
          </a:r>
        </a:p>
      </dgm:t>
    </dgm:pt>
    <dgm:pt modelId="{9BAEE63A-BC83-4667-931F-4C148318945E}" type="parTrans" cxnId="{ACE388FF-6F4D-4990-BBA5-7037868F689A}">
      <dgm:prSet/>
      <dgm:spPr/>
      <dgm:t>
        <a:bodyPr/>
        <a:lstStyle/>
        <a:p>
          <a:endParaRPr lang="en-AU"/>
        </a:p>
      </dgm:t>
    </dgm:pt>
    <dgm:pt modelId="{1002D714-2756-46A2-B6F5-39E7E563A70F}" type="sibTrans" cxnId="{ACE388FF-6F4D-4990-BBA5-7037868F689A}">
      <dgm:prSet/>
      <dgm:spPr/>
      <dgm:t>
        <a:bodyPr/>
        <a:lstStyle/>
        <a:p>
          <a:endParaRPr lang="en-AU"/>
        </a:p>
      </dgm:t>
    </dgm:pt>
    <dgm:pt modelId="{009F629E-F058-42DF-9A98-74484E436D08}">
      <dgm:prSet phldrT="[Text]"/>
      <dgm:spPr/>
      <dgm:t>
        <a:bodyPr/>
        <a:lstStyle/>
        <a:p>
          <a:r>
            <a:rPr lang="en-AU" dirty="0"/>
            <a:t>Regulation and Enforcement</a:t>
          </a:r>
        </a:p>
      </dgm:t>
    </dgm:pt>
    <dgm:pt modelId="{0D000335-7D78-4A56-B888-EC29C38E3FFC}" type="parTrans" cxnId="{6163DA6B-71C6-4A27-9438-194EC417118A}">
      <dgm:prSet/>
      <dgm:spPr/>
      <dgm:t>
        <a:bodyPr/>
        <a:lstStyle/>
        <a:p>
          <a:endParaRPr lang="en-AU"/>
        </a:p>
      </dgm:t>
    </dgm:pt>
    <dgm:pt modelId="{2E78AB35-92C3-4A83-A929-A85A7AE9C01B}" type="sibTrans" cxnId="{6163DA6B-71C6-4A27-9438-194EC417118A}">
      <dgm:prSet/>
      <dgm:spPr/>
      <dgm:t>
        <a:bodyPr/>
        <a:lstStyle/>
        <a:p>
          <a:endParaRPr lang="en-AU"/>
        </a:p>
      </dgm:t>
    </dgm:pt>
    <dgm:pt modelId="{6F7AF7B1-5F47-4DA7-8400-0CD94E6DBF8A}">
      <dgm:prSet phldrT="[Text]"/>
      <dgm:spPr/>
      <dgm:t>
        <a:bodyPr/>
        <a:lstStyle/>
        <a:p>
          <a:r>
            <a:rPr lang="en-AU" dirty="0"/>
            <a:t>Assess funding requirements to implement this strategy, and apply for grant funding to costs</a:t>
          </a:r>
        </a:p>
      </dgm:t>
    </dgm:pt>
    <dgm:pt modelId="{E83EA908-B8EB-412F-8EA0-6259556BCE3B}" type="parTrans" cxnId="{113928A6-0E05-4DF4-A4D3-536D18C5C636}">
      <dgm:prSet/>
      <dgm:spPr/>
      <dgm:t>
        <a:bodyPr/>
        <a:lstStyle/>
        <a:p>
          <a:endParaRPr lang="en-AU"/>
        </a:p>
      </dgm:t>
    </dgm:pt>
    <dgm:pt modelId="{70CA43F7-B40F-43D7-8577-AC85888E892A}" type="sibTrans" cxnId="{113928A6-0E05-4DF4-A4D3-536D18C5C636}">
      <dgm:prSet/>
      <dgm:spPr/>
      <dgm:t>
        <a:bodyPr/>
        <a:lstStyle/>
        <a:p>
          <a:endParaRPr lang="en-AU"/>
        </a:p>
      </dgm:t>
    </dgm:pt>
    <dgm:pt modelId="{B5A65717-751C-4EA9-9B37-0AFDA2D1B782}">
      <dgm:prSet phldrT="[Text]"/>
      <dgm:spPr/>
      <dgm:t>
        <a:bodyPr/>
        <a:lstStyle/>
        <a:p>
          <a:r>
            <a:rPr lang="en-AU" dirty="0"/>
            <a:t>Review the Actions and whole Strategy regularly to check progress and update to make current.</a:t>
          </a:r>
        </a:p>
      </dgm:t>
    </dgm:pt>
    <dgm:pt modelId="{F2B66371-7A3C-4424-BB39-69C9F4D1AE6C}" type="parTrans" cxnId="{0A15B41A-56F3-4B75-BA5D-A3DD84E87123}">
      <dgm:prSet/>
      <dgm:spPr/>
      <dgm:t>
        <a:bodyPr/>
        <a:lstStyle/>
        <a:p>
          <a:endParaRPr lang="en-AU"/>
        </a:p>
      </dgm:t>
    </dgm:pt>
    <dgm:pt modelId="{CF1E2F78-59B7-407F-B6BD-DC01C1652614}" type="sibTrans" cxnId="{0A15B41A-56F3-4B75-BA5D-A3DD84E87123}">
      <dgm:prSet/>
      <dgm:spPr/>
      <dgm:t>
        <a:bodyPr/>
        <a:lstStyle/>
        <a:p>
          <a:endParaRPr lang="en-AU"/>
        </a:p>
      </dgm:t>
    </dgm:pt>
    <dgm:pt modelId="{82BE52C7-4967-4E66-8BD3-88D12FEB344B}">
      <dgm:prSet phldrT="[Text]"/>
      <dgm:spPr/>
      <dgm:t>
        <a:bodyPr/>
        <a:lstStyle/>
        <a:p>
          <a:r>
            <a:rPr lang="en-AU" dirty="0"/>
            <a:t>Implement a Shire wide approach landscaping using local</a:t>
          </a:r>
          <a:r>
            <a:rPr lang="en-AU" dirty="0">
              <a:solidFill>
                <a:schemeClr val="bg1"/>
              </a:solidFill>
            </a:rPr>
            <a:t> native </a:t>
          </a:r>
          <a:r>
            <a:rPr lang="en-AU" dirty="0"/>
            <a:t>species</a:t>
          </a:r>
          <a:r>
            <a:rPr lang="en-AU" dirty="0">
              <a:solidFill>
                <a:schemeClr val="bg1"/>
              </a:solidFill>
            </a:rPr>
            <a:t>.</a:t>
          </a:r>
          <a:r>
            <a:rPr lang="en-AU" strike="sngStrike" dirty="0">
              <a:solidFill>
                <a:schemeClr val="bg1"/>
              </a:solidFill>
            </a:rPr>
            <a:t>.</a:t>
          </a:r>
        </a:p>
      </dgm:t>
    </dgm:pt>
    <dgm:pt modelId="{E8D5F0DD-33F6-41EF-831F-FD6B393EEC2D}" type="parTrans" cxnId="{DED9AC56-E86F-415D-B150-7BEF10DFFAAE}">
      <dgm:prSet/>
      <dgm:spPr/>
      <dgm:t>
        <a:bodyPr/>
        <a:lstStyle/>
        <a:p>
          <a:endParaRPr lang="en-AU"/>
        </a:p>
      </dgm:t>
    </dgm:pt>
    <dgm:pt modelId="{86D8384E-203A-4B74-AA83-3121361132C8}" type="sibTrans" cxnId="{DED9AC56-E86F-415D-B150-7BEF10DFFAAE}">
      <dgm:prSet/>
      <dgm:spPr/>
      <dgm:t>
        <a:bodyPr/>
        <a:lstStyle/>
        <a:p>
          <a:endParaRPr lang="en-AU"/>
        </a:p>
      </dgm:t>
    </dgm:pt>
    <dgm:pt modelId="{0A5752A4-A9A8-4E17-80F8-1475420A3836}">
      <dgm:prSet phldrT="[Text]"/>
      <dgm:spPr/>
      <dgm:t>
        <a:bodyPr/>
        <a:lstStyle/>
        <a:p>
          <a:r>
            <a:rPr lang="en-AU" dirty="0"/>
            <a:t>Implement biodiversity training for staff and annual planting days.</a:t>
          </a:r>
        </a:p>
      </dgm:t>
    </dgm:pt>
    <dgm:pt modelId="{3D304057-91F6-4A51-8B47-580050766FF4}" type="parTrans" cxnId="{590078AD-55AB-4EC5-AC3C-E50F56EE8BC7}">
      <dgm:prSet/>
      <dgm:spPr/>
      <dgm:t>
        <a:bodyPr/>
        <a:lstStyle/>
        <a:p>
          <a:endParaRPr lang="en-AU"/>
        </a:p>
      </dgm:t>
    </dgm:pt>
    <dgm:pt modelId="{6DF6EFB0-3D83-4675-AE2D-4482C14BA9CA}" type="sibTrans" cxnId="{590078AD-55AB-4EC5-AC3C-E50F56EE8BC7}">
      <dgm:prSet/>
      <dgm:spPr/>
      <dgm:t>
        <a:bodyPr/>
        <a:lstStyle/>
        <a:p>
          <a:endParaRPr lang="en-AU"/>
        </a:p>
      </dgm:t>
    </dgm:pt>
    <dgm:pt modelId="{23B58D7A-BA44-4DDC-AF8E-2F2EF7FAB116}">
      <dgm:prSet phldrT="[Text]"/>
      <dgm:spPr/>
      <dgm:t>
        <a:bodyPr/>
        <a:lstStyle/>
        <a:p>
          <a:r>
            <a:rPr lang="en-AU" dirty="0"/>
            <a:t>Assess risk to </a:t>
          </a:r>
          <a:r>
            <a:rPr lang="en-AU" dirty="0">
              <a:solidFill>
                <a:schemeClr val="bg1"/>
              </a:solidFill>
            </a:rPr>
            <a:t>biodiversity during Shire construction and maintenance works.</a:t>
          </a:r>
        </a:p>
      </dgm:t>
    </dgm:pt>
    <dgm:pt modelId="{FDE229A1-3862-485B-9EA3-14D593FEADE8}" type="parTrans" cxnId="{5E5F03F1-E966-44EC-96B0-F9297E9121AF}">
      <dgm:prSet/>
      <dgm:spPr/>
      <dgm:t>
        <a:bodyPr/>
        <a:lstStyle/>
        <a:p>
          <a:endParaRPr lang="en-AU"/>
        </a:p>
      </dgm:t>
    </dgm:pt>
    <dgm:pt modelId="{58B65E66-073C-425D-A4DA-CB32677A2863}" type="sibTrans" cxnId="{5E5F03F1-E966-44EC-96B0-F9297E9121AF}">
      <dgm:prSet/>
      <dgm:spPr/>
      <dgm:t>
        <a:bodyPr/>
        <a:lstStyle/>
        <a:p>
          <a:endParaRPr lang="en-AU"/>
        </a:p>
      </dgm:t>
    </dgm:pt>
    <dgm:pt modelId="{667CC863-91EE-4BF7-BC14-865C97620E65}">
      <dgm:prSet phldrT="[Text]"/>
      <dgm:spPr/>
      <dgm:t>
        <a:bodyPr/>
        <a:lstStyle/>
        <a:p>
          <a:r>
            <a:rPr lang="en-AU" dirty="0"/>
            <a:t>Implement best practice weed </a:t>
          </a:r>
          <a:r>
            <a:rPr lang="en-AU" dirty="0">
              <a:solidFill>
                <a:schemeClr val="bg1"/>
              </a:solidFill>
            </a:rPr>
            <a:t>hygiene management in Shire managed areas</a:t>
          </a:r>
        </a:p>
      </dgm:t>
    </dgm:pt>
    <dgm:pt modelId="{097356D7-5D25-41E8-AF61-D8ECFA0A8A76}" type="parTrans" cxnId="{2B22D070-E372-4123-978C-E000D4A11BA5}">
      <dgm:prSet/>
      <dgm:spPr/>
      <dgm:t>
        <a:bodyPr/>
        <a:lstStyle/>
        <a:p>
          <a:endParaRPr lang="en-AU"/>
        </a:p>
      </dgm:t>
    </dgm:pt>
    <dgm:pt modelId="{6185AC50-693F-492D-A337-E42E2095C1BA}" type="sibTrans" cxnId="{2B22D070-E372-4123-978C-E000D4A11BA5}">
      <dgm:prSet/>
      <dgm:spPr/>
      <dgm:t>
        <a:bodyPr/>
        <a:lstStyle/>
        <a:p>
          <a:endParaRPr lang="en-AU"/>
        </a:p>
      </dgm:t>
    </dgm:pt>
    <dgm:pt modelId="{5CEDE06F-E684-4A82-807D-9398A7FF0B7A}">
      <dgm:prSet phldrT="[Text]"/>
      <dgm:spPr/>
      <dgm:t>
        <a:bodyPr/>
        <a:lstStyle/>
        <a:p>
          <a:r>
            <a:rPr lang="en-AU" dirty="0"/>
            <a:t>Review Shire resourcing for compliance, </a:t>
          </a:r>
          <a:r>
            <a:rPr lang="en-AU" dirty="0">
              <a:solidFill>
                <a:schemeClr val="bg1"/>
              </a:solidFill>
            </a:rPr>
            <a:t>including illegal clearing and encroachments </a:t>
          </a:r>
          <a:r>
            <a:rPr lang="en-AU" dirty="0"/>
            <a:t>into Shire LNAs</a:t>
          </a:r>
        </a:p>
      </dgm:t>
    </dgm:pt>
    <dgm:pt modelId="{2D6351E1-7616-4738-9F4D-5D10DF8810A9}" type="parTrans" cxnId="{122705CE-476A-485E-BFFE-09257BA6DC17}">
      <dgm:prSet/>
      <dgm:spPr/>
      <dgm:t>
        <a:bodyPr/>
        <a:lstStyle/>
        <a:p>
          <a:endParaRPr lang="en-AU"/>
        </a:p>
      </dgm:t>
    </dgm:pt>
    <dgm:pt modelId="{8AA3B7DC-97C2-40B2-A6C0-92C5C0EF2FE5}" type="sibTrans" cxnId="{122705CE-476A-485E-BFFE-09257BA6DC17}">
      <dgm:prSet/>
      <dgm:spPr/>
      <dgm:t>
        <a:bodyPr/>
        <a:lstStyle/>
        <a:p>
          <a:endParaRPr lang="en-AU"/>
        </a:p>
      </dgm:t>
    </dgm:pt>
    <dgm:pt modelId="{698730D6-852B-4AFE-B298-55272A05E68A}" type="pres">
      <dgm:prSet presAssocID="{EBA0B5B5-6272-422B-8FA6-E80CCFAD0087}" presName="Name0" presStyleCnt="0">
        <dgm:presLayoutVars>
          <dgm:chPref val="1"/>
          <dgm:dir/>
          <dgm:animOne val="branch"/>
          <dgm:animLvl val="lvl"/>
          <dgm:resizeHandles/>
        </dgm:presLayoutVars>
      </dgm:prSet>
      <dgm:spPr/>
    </dgm:pt>
    <dgm:pt modelId="{62EEFDA6-F8D6-4125-A375-DF45B473DE37}" type="pres">
      <dgm:prSet presAssocID="{91291DDD-4755-4CAB-B54F-1D5FFFBBACFE}" presName="vertOne" presStyleCnt="0"/>
      <dgm:spPr/>
    </dgm:pt>
    <dgm:pt modelId="{05954FD5-2393-47E0-B41C-E3886C9F9796}" type="pres">
      <dgm:prSet presAssocID="{91291DDD-4755-4CAB-B54F-1D5FFFBBACFE}" presName="txOne" presStyleLbl="node0" presStyleIdx="0" presStyleCnt="1">
        <dgm:presLayoutVars>
          <dgm:chPref val="3"/>
        </dgm:presLayoutVars>
      </dgm:prSet>
      <dgm:spPr/>
    </dgm:pt>
    <dgm:pt modelId="{1FFDACF0-C031-43F1-A3C5-AC073E5EFC0B}" type="pres">
      <dgm:prSet presAssocID="{91291DDD-4755-4CAB-B54F-1D5FFFBBACFE}" presName="parTransOne" presStyleCnt="0"/>
      <dgm:spPr/>
    </dgm:pt>
    <dgm:pt modelId="{1B66FE83-6C18-4ED5-8DFA-68FCECC22642}" type="pres">
      <dgm:prSet presAssocID="{91291DDD-4755-4CAB-B54F-1D5FFFBBACFE}" presName="horzOne" presStyleCnt="0"/>
      <dgm:spPr/>
    </dgm:pt>
    <dgm:pt modelId="{536EE0CD-02E9-4296-B657-3C4D68717C22}" type="pres">
      <dgm:prSet presAssocID="{9AA09F14-9E01-4842-BF4B-942FD7C3EB24}" presName="vertTwo" presStyleCnt="0"/>
      <dgm:spPr/>
    </dgm:pt>
    <dgm:pt modelId="{A880B36D-C5FF-4F43-8CB8-55B68273E6E5}" type="pres">
      <dgm:prSet presAssocID="{9AA09F14-9E01-4842-BF4B-942FD7C3EB24}" presName="txTwo" presStyleLbl="node2" presStyleIdx="0" presStyleCnt="5">
        <dgm:presLayoutVars>
          <dgm:chPref val="3"/>
        </dgm:presLayoutVars>
      </dgm:prSet>
      <dgm:spPr/>
    </dgm:pt>
    <dgm:pt modelId="{311239EE-431D-46F3-9DD2-F9515674BD72}" type="pres">
      <dgm:prSet presAssocID="{9AA09F14-9E01-4842-BF4B-942FD7C3EB24}" presName="parTransTwo" presStyleCnt="0"/>
      <dgm:spPr/>
    </dgm:pt>
    <dgm:pt modelId="{CE7DBCBC-6A8C-4CA1-AA54-BF3EB9879A26}" type="pres">
      <dgm:prSet presAssocID="{9AA09F14-9E01-4842-BF4B-942FD7C3EB24}" presName="horzTwo" presStyleCnt="0"/>
      <dgm:spPr/>
    </dgm:pt>
    <dgm:pt modelId="{91B18D79-07CD-4B4D-855E-6FEF8AAEAD94}" type="pres">
      <dgm:prSet presAssocID="{6F7AF7B1-5F47-4DA7-8400-0CD94E6DBF8A}" presName="vertThree" presStyleCnt="0"/>
      <dgm:spPr/>
    </dgm:pt>
    <dgm:pt modelId="{ABABDADB-18CB-4C93-9480-96A888627A6C}" type="pres">
      <dgm:prSet presAssocID="{6F7AF7B1-5F47-4DA7-8400-0CD94E6DBF8A}" presName="txThree" presStyleLbl="node3" presStyleIdx="0" presStyleCnt="7">
        <dgm:presLayoutVars>
          <dgm:chPref val="3"/>
        </dgm:presLayoutVars>
      </dgm:prSet>
      <dgm:spPr/>
    </dgm:pt>
    <dgm:pt modelId="{4DF62C62-09B9-4FB2-B566-E84AA0EA9BE6}" type="pres">
      <dgm:prSet presAssocID="{6F7AF7B1-5F47-4DA7-8400-0CD94E6DBF8A}" presName="horzThree" presStyleCnt="0"/>
      <dgm:spPr/>
    </dgm:pt>
    <dgm:pt modelId="{EB903BC8-A311-412E-9580-53B4F0CC4924}" type="pres">
      <dgm:prSet presAssocID="{AB27C275-5AFF-4FB1-83FD-E72654DA6C69}" presName="sibSpaceTwo" presStyleCnt="0"/>
      <dgm:spPr/>
    </dgm:pt>
    <dgm:pt modelId="{DBDF7AB8-F07F-4810-9752-6BA258F1AE9D}" type="pres">
      <dgm:prSet presAssocID="{F9651694-A082-4245-B549-0C62B4E4B9D5}" presName="vertTwo" presStyleCnt="0"/>
      <dgm:spPr/>
    </dgm:pt>
    <dgm:pt modelId="{F27368D6-3EAA-45D7-97E0-1A047F357879}" type="pres">
      <dgm:prSet presAssocID="{F9651694-A082-4245-B549-0C62B4E4B9D5}" presName="txTwo" presStyleLbl="node2" presStyleIdx="1" presStyleCnt="5">
        <dgm:presLayoutVars>
          <dgm:chPref val="3"/>
        </dgm:presLayoutVars>
      </dgm:prSet>
      <dgm:spPr/>
    </dgm:pt>
    <dgm:pt modelId="{7339E991-04AD-4BD8-AFF7-B50F922072EA}" type="pres">
      <dgm:prSet presAssocID="{F9651694-A082-4245-B549-0C62B4E4B9D5}" presName="parTransTwo" presStyleCnt="0"/>
      <dgm:spPr/>
    </dgm:pt>
    <dgm:pt modelId="{E5636EDB-7CA9-4F24-96B6-AB21E910D3B1}" type="pres">
      <dgm:prSet presAssocID="{F9651694-A082-4245-B549-0C62B4E4B9D5}" presName="horzTwo" presStyleCnt="0"/>
      <dgm:spPr/>
    </dgm:pt>
    <dgm:pt modelId="{4916BBA7-C88B-415C-881B-8EF961F7A62D}" type="pres">
      <dgm:prSet presAssocID="{B5A65717-751C-4EA9-9B37-0AFDA2D1B782}" presName="vertThree" presStyleCnt="0"/>
      <dgm:spPr/>
    </dgm:pt>
    <dgm:pt modelId="{B371AB11-316B-4154-A6BC-81FB94079C62}" type="pres">
      <dgm:prSet presAssocID="{B5A65717-751C-4EA9-9B37-0AFDA2D1B782}" presName="txThree" presStyleLbl="node3" presStyleIdx="1" presStyleCnt="7">
        <dgm:presLayoutVars>
          <dgm:chPref val="3"/>
        </dgm:presLayoutVars>
      </dgm:prSet>
      <dgm:spPr/>
    </dgm:pt>
    <dgm:pt modelId="{14DD613B-88FF-4944-A446-B85023BE1FDB}" type="pres">
      <dgm:prSet presAssocID="{B5A65717-751C-4EA9-9B37-0AFDA2D1B782}" presName="horzThree" presStyleCnt="0"/>
      <dgm:spPr/>
    </dgm:pt>
    <dgm:pt modelId="{1F9B17F9-27A6-4FBE-B46D-0776558CCE1B}" type="pres">
      <dgm:prSet presAssocID="{E41EE6FE-6D06-4C65-9CC2-C6C8719EF966}" presName="sibSpaceTwo" presStyleCnt="0"/>
      <dgm:spPr/>
    </dgm:pt>
    <dgm:pt modelId="{E0B88F85-F1B0-4D35-A94B-9E926119877F}" type="pres">
      <dgm:prSet presAssocID="{E2694456-2E06-44C1-9797-2487B6DD6250}" presName="vertTwo" presStyleCnt="0"/>
      <dgm:spPr/>
    </dgm:pt>
    <dgm:pt modelId="{869B53E9-BA72-4138-B848-B3BEDC4FC5E0}" type="pres">
      <dgm:prSet presAssocID="{E2694456-2E06-44C1-9797-2487B6DD6250}" presName="txTwo" presStyleLbl="node2" presStyleIdx="2" presStyleCnt="5">
        <dgm:presLayoutVars>
          <dgm:chPref val="3"/>
        </dgm:presLayoutVars>
      </dgm:prSet>
      <dgm:spPr/>
    </dgm:pt>
    <dgm:pt modelId="{354272D8-415A-4C30-A34D-5EB37EF20900}" type="pres">
      <dgm:prSet presAssocID="{E2694456-2E06-44C1-9797-2487B6DD6250}" presName="parTransTwo" presStyleCnt="0"/>
      <dgm:spPr/>
    </dgm:pt>
    <dgm:pt modelId="{9028B2A5-9DAE-41E7-B41C-9C70D9E4D946}" type="pres">
      <dgm:prSet presAssocID="{E2694456-2E06-44C1-9797-2487B6DD6250}" presName="horzTwo" presStyleCnt="0"/>
      <dgm:spPr/>
    </dgm:pt>
    <dgm:pt modelId="{CECD1AE0-5218-4DEA-9160-BCB9C6DE4AB1}" type="pres">
      <dgm:prSet presAssocID="{82BE52C7-4967-4E66-8BD3-88D12FEB344B}" presName="vertThree" presStyleCnt="0"/>
      <dgm:spPr/>
    </dgm:pt>
    <dgm:pt modelId="{A13C7C05-A5E2-4F9F-88F5-D3BA9F6044D5}" type="pres">
      <dgm:prSet presAssocID="{82BE52C7-4967-4E66-8BD3-88D12FEB344B}" presName="txThree" presStyleLbl="node3" presStyleIdx="2" presStyleCnt="7">
        <dgm:presLayoutVars>
          <dgm:chPref val="3"/>
        </dgm:presLayoutVars>
      </dgm:prSet>
      <dgm:spPr/>
    </dgm:pt>
    <dgm:pt modelId="{B57C924A-36C6-45B7-9493-1A59E833B3D3}" type="pres">
      <dgm:prSet presAssocID="{82BE52C7-4967-4E66-8BD3-88D12FEB344B}" presName="horzThree" presStyleCnt="0"/>
      <dgm:spPr/>
    </dgm:pt>
    <dgm:pt modelId="{003BBB1A-C19D-4406-8029-EEED6C2197D0}" type="pres">
      <dgm:prSet presAssocID="{FF0D1D75-EAE3-4575-BF2D-3917A5CEF5E9}" presName="sibSpaceTwo" presStyleCnt="0"/>
      <dgm:spPr/>
    </dgm:pt>
    <dgm:pt modelId="{1E4A8552-B8EC-4893-9775-943AB0D38321}" type="pres">
      <dgm:prSet presAssocID="{2F86261B-BC50-43CE-92FE-0624E6728D7C}" presName="vertTwo" presStyleCnt="0"/>
      <dgm:spPr/>
    </dgm:pt>
    <dgm:pt modelId="{1CAD3E5F-078A-4F36-A5F6-177579FF0C5F}" type="pres">
      <dgm:prSet presAssocID="{2F86261B-BC50-43CE-92FE-0624E6728D7C}" presName="txTwo" presStyleLbl="node2" presStyleIdx="3" presStyleCnt="5">
        <dgm:presLayoutVars>
          <dgm:chPref val="3"/>
        </dgm:presLayoutVars>
      </dgm:prSet>
      <dgm:spPr/>
    </dgm:pt>
    <dgm:pt modelId="{D12A8CAC-3ECE-4773-B700-6023D3D236CD}" type="pres">
      <dgm:prSet presAssocID="{2F86261B-BC50-43CE-92FE-0624E6728D7C}" presName="parTransTwo" presStyleCnt="0"/>
      <dgm:spPr/>
    </dgm:pt>
    <dgm:pt modelId="{192E50AA-6C49-4320-89EB-C79F47AE447B}" type="pres">
      <dgm:prSet presAssocID="{2F86261B-BC50-43CE-92FE-0624E6728D7C}" presName="horzTwo" presStyleCnt="0"/>
      <dgm:spPr/>
    </dgm:pt>
    <dgm:pt modelId="{3FB87B3E-84F2-4AAD-86A3-157D30CED79D}" type="pres">
      <dgm:prSet presAssocID="{0A5752A4-A9A8-4E17-80F8-1475420A3836}" presName="vertThree" presStyleCnt="0"/>
      <dgm:spPr/>
    </dgm:pt>
    <dgm:pt modelId="{083AC190-F07E-472D-8CF0-2CF1FC5934A2}" type="pres">
      <dgm:prSet presAssocID="{0A5752A4-A9A8-4E17-80F8-1475420A3836}" presName="txThree" presStyleLbl="node3" presStyleIdx="3" presStyleCnt="7">
        <dgm:presLayoutVars>
          <dgm:chPref val="3"/>
        </dgm:presLayoutVars>
      </dgm:prSet>
      <dgm:spPr/>
    </dgm:pt>
    <dgm:pt modelId="{16B1A845-97BE-4F2C-9A9A-68418F371051}" type="pres">
      <dgm:prSet presAssocID="{0A5752A4-A9A8-4E17-80F8-1475420A3836}" presName="horzThree" presStyleCnt="0"/>
      <dgm:spPr/>
    </dgm:pt>
    <dgm:pt modelId="{A43961F1-B6F7-42D9-9B23-A8087DC9D47B}" type="pres">
      <dgm:prSet presAssocID="{6DF6EFB0-3D83-4675-AE2D-4482C14BA9CA}" presName="sibSpaceThree" presStyleCnt="0"/>
      <dgm:spPr/>
    </dgm:pt>
    <dgm:pt modelId="{D7A5180A-D977-48FB-BD26-928CA5A2CE49}" type="pres">
      <dgm:prSet presAssocID="{23B58D7A-BA44-4DDC-AF8E-2F2EF7FAB116}" presName="vertThree" presStyleCnt="0"/>
      <dgm:spPr/>
    </dgm:pt>
    <dgm:pt modelId="{203C1390-7341-4E1B-8E0F-D2B9F45B5D46}" type="pres">
      <dgm:prSet presAssocID="{23B58D7A-BA44-4DDC-AF8E-2F2EF7FAB116}" presName="txThree" presStyleLbl="node3" presStyleIdx="4" presStyleCnt="7">
        <dgm:presLayoutVars>
          <dgm:chPref val="3"/>
        </dgm:presLayoutVars>
      </dgm:prSet>
      <dgm:spPr/>
    </dgm:pt>
    <dgm:pt modelId="{DB911C0D-DB79-4CF7-8B58-9E532B030745}" type="pres">
      <dgm:prSet presAssocID="{23B58D7A-BA44-4DDC-AF8E-2F2EF7FAB116}" presName="horzThree" presStyleCnt="0"/>
      <dgm:spPr/>
    </dgm:pt>
    <dgm:pt modelId="{2535E5D6-68D3-4A43-8E78-3680B9453F95}" type="pres">
      <dgm:prSet presAssocID="{58B65E66-073C-425D-A4DA-CB32677A2863}" presName="sibSpaceThree" presStyleCnt="0"/>
      <dgm:spPr/>
    </dgm:pt>
    <dgm:pt modelId="{4655D64D-130E-4477-8E39-0F1C3A27E30D}" type="pres">
      <dgm:prSet presAssocID="{667CC863-91EE-4BF7-BC14-865C97620E65}" presName="vertThree" presStyleCnt="0"/>
      <dgm:spPr/>
    </dgm:pt>
    <dgm:pt modelId="{F586746F-8980-4799-ACAB-2413B94DFDA4}" type="pres">
      <dgm:prSet presAssocID="{667CC863-91EE-4BF7-BC14-865C97620E65}" presName="txThree" presStyleLbl="node3" presStyleIdx="5" presStyleCnt="7">
        <dgm:presLayoutVars>
          <dgm:chPref val="3"/>
        </dgm:presLayoutVars>
      </dgm:prSet>
      <dgm:spPr/>
    </dgm:pt>
    <dgm:pt modelId="{6F2F9B72-28C4-4A45-88F5-E9CCE7109398}" type="pres">
      <dgm:prSet presAssocID="{667CC863-91EE-4BF7-BC14-865C97620E65}" presName="horzThree" presStyleCnt="0"/>
      <dgm:spPr/>
    </dgm:pt>
    <dgm:pt modelId="{97D45CE4-6CB4-414B-895D-90BABD282CF9}" type="pres">
      <dgm:prSet presAssocID="{1002D714-2756-46A2-B6F5-39E7E563A70F}" presName="sibSpaceTwo" presStyleCnt="0"/>
      <dgm:spPr/>
    </dgm:pt>
    <dgm:pt modelId="{9EF0E8D1-18E5-4D18-9B89-A753900F9172}" type="pres">
      <dgm:prSet presAssocID="{009F629E-F058-42DF-9A98-74484E436D08}" presName="vertTwo" presStyleCnt="0"/>
      <dgm:spPr/>
    </dgm:pt>
    <dgm:pt modelId="{CF846809-4009-4F86-B82D-53113074C6D8}" type="pres">
      <dgm:prSet presAssocID="{009F629E-F058-42DF-9A98-74484E436D08}" presName="txTwo" presStyleLbl="node2" presStyleIdx="4" presStyleCnt="5">
        <dgm:presLayoutVars>
          <dgm:chPref val="3"/>
        </dgm:presLayoutVars>
      </dgm:prSet>
      <dgm:spPr/>
    </dgm:pt>
    <dgm:pt modelId="{AF02AB49-9976-426C-A4EA-824F262B450A}" type="pres">
      <dgm:prSet presAssocID="{009F629E-F058-42DF-9A98-74484E436D08}" presName="parTransTwo" presStyleCnt="0"/>
      <dgm:spPr/>
    </dgm:pt>
    <dgm:pt modelId="{E245820F-D472-4C27-8EBA-695EE4FDEADE}" type="pres">
      <dgm:prSet presAssocID="{009F629E-F058-42DF-9A98-74484E436D08}" presName="horzTwo" presStyleCnt="0"/>
      <dgm:spPr/>
    </dgm:pt>
    <dgm:pt modelId="{CEC1AD68-39BE-4D87-AEC9-2F953CDB53F1}" type="pres">
      <dgm:prSet presAssocID="{5CEDE06F-E684-4A82-807D-9398A7FF0B7A}" presName="vertThree" presStyleCnt="0"/>
      <dgm:spPr/>
    </dgm:pt>
    <dgm:pt modelId="{97EA9A5F-0A9D-44C2-AE70-5FA41DF850B2}" type="pres">
      <dgm:prSet presAssocID="{5CEDE06F-E684-4A82-807D-9398A7FF0B7A}" presName="txThree" presStyleLbl="node3" presStyleIdx="6" presStyleCnt="7">
        <dgm:presLayoutVars>
          <dgm:chPref val="3"/>
        </dgm:presLayoutVars>
      </dgm:prSet>
      <dgm:spPr/>
    </dgm:pt>
    <dgm:pt modelId="{1CEC8009-5DF2-49A7-BD2F-B2C79C759D98}" type="pres">
      <dgm:prSet presAssocID="{5CEDE06F-E684-4A82-807D-9398A7FF0B7A}" presName="horzThree" presStyleCnt="0"/>
      <dgm:spPr/>
    </dgm:pt>
  </dgm:ptLst>
  <dgm:cxnLst>
    <dgm:cxn modelId="{6274A303-1B8F-49A2-93D4-3251A6C95574}" type="presOf" srcId="{6F7AF7B1-5F47-4DA7-8400-0CD94E6DBF8A}" destId="{ABABDADB-18CB-4C93-9480-96A888627A6C}" srcOrd="0" destOrd="0" presId="urn:microsoft.com/office/officeart/2005/8/layout/hierarchy4"/>
    <dgm:cxn modelId="{F9F2B40D-9AB1-40B1-8FCE-EA9185B01836}" srcId="{91291DDD-4755-4CAB-B54F-1D5FFFBBACFE}" destId="{E2694456-2E06-44C1-9797-2487B6DD6250}" srcOrd="2" destOrd="0" parTransId="{1A14753D-D8C7-4CA8-B4A1-C89F47AE9467}" sibTransId="{FF0D1D75-EAE3-4575-BF2D-3917A5CEF5E9}"/>
    <dgm:cxn modelId="{6CEC5A14-4ABD-42BD-93B5-EA159A8D0AFA}" type="presOf" srcId="{82BE52C7-4967-4E66-8BD3-88D12FEB344B}" destId="{A13C7C05-A5E2-4F9F-88F5-D3BA9F6044D5}" srcOrd="0" destOrd="0" presId="urn:microsoft.com/office/officeart/2005/8/layout/hierarchy4"/>
    <dgm:cxn modelId="{0A15B41A-56F3-4B75-BA5D-A3DD84E87123}" srcId="{F9651694-A082-4245-B549-0C62B4E4B9D5}" destId="{B5A65717-751C-4EA9-9B37-0AFDA2D1B782}" srcOrd="0" destOrd="0" parTransId="{F2B66371-7A3C-4424-BB39-69C9F4D1AE6C}" sibTransId="{CF1E2F78-59B7-407F-B6BD-DC01C1652614}"/>
    <dgm:cxn modelId="{25E0EC20-5B95-41F3-8DAC-831A4DB460DC}" type="presOf" srcId="{B5A65717-751C-4EA9-9B37-0AFDA2D1B782}" destId="{B371AB11-316B-4154-A6BC-81FB94079C62}" srcOrd="0" destOrd="0" presId="urn:microsoft.com/office/officeart/2005/8/layout/hierarchy4"/>
    <dgm:cxn modelId="{BDC6242B-3D58-4464-866B-44C2E45D9487}" type="presOf" srcId="{009F629E-F058-42DF-9A98-74484E436D08}" destId="{CF846809-4009-4F86-B82D-53113074C6D8}" srcOrd="0" destOrd="0" presId="urn:microsoft.com/office/officeart/2005/8/layout/hierarchy4"/>
    <dgm:cxn modelId="{F4A5E241-CEE2-44D6-9A04-0541BF6B0830}" type="presOf" srcId="{2F86261B-BC50-43CE-92FE-0624E6728D7C}" destId="{1CAD3E5F-078A-4F36-A5F6-177579FF0C5F}" srcOrd="0" destOrd="0" presId="urn:microsoft.com/office/officeart/2005/8/layout/hierarchy4"/>
    <dgm:cxn modelId="{22879542-FF6D-4CB0-ACDB-C202FE011B53}" type="presOf" srcId="{23B58D7A-BA44-4DDC-AF8E-2F2EF7FAB116}" destId="{203C1390-7341-4E1B-8E0F-D2B9F45B5D46}" srcOrd="0" destOrd="0" presId="urn:microsoft.com/office/officeart/2005/8/layout/hierarchy4"/>
    <dgm:cxn modelId="{70809742-57DC-46F8-9FF5-FCB7ECD7379B}" srcId="{91291DDD-4755-4CAB-B54F-1D5FFFBBACFE}" destId="{9AA09F14-9E01-4842-BF4B-942FD7C3EB24}" srcOrd="0" destOrd="0" parTransId="{A5459885-38DA-4322-8E5D-745BC59EB789}" sibTransId="{AB27C275-5AFF-4FB1-83FD-E72654DA6C69}"/>
    <dgm:cxn modelId="{35B00866-AB5D-4F3D-943A-D3D5A9E8AA38}" type="presOf" srcId="{F9651694-A082-4245-B549-0C62B4E4B9D5}" destId="{F27368D6-3EAA-45D7-97E0-1A047F357879}" srcOrd="0" destOrd="0" presId="urn:microsoft.com/office/officeart/2005/8/layout/hierarchy4"/>
    <dgm:cxn modelId="{6163DA6B-71C6-4A27-9438-194EC417118A}" srcId="{91291DDD-4755-4CAB-B54F-1D5FFFBBACFE}" destId="{009F629E-F058-42DF-9A98-74484E436D08}" srcOrd="4" destOrd="0" parTransId="{0D000335-7D78-4A56-B888-EC29C38E3FFC}" sibTransId="{2E78AB35-92C3-4A83-A929-A85A7AE9C01B}"/>
    <dgm:cxn modelId="{01D8DD4F-25BA-4213-936E-F17E01F460B2}" srcId="{91291DDD-4755-4CAB-B54F-1D5FFFBBACFE}" destId="{F9651694-A082-4245-B549-0C62B4E4B9D5}" srcOrd="1" destOrd="0" parTransId="{7F7DC916-0F64-4F6D-9CFE-311F88A05184}" sibTransId="{E41EE6FE-6D06-4C65-9CC2-C6C8719EF966}"/>
    <dgm:cxn modelId="{2B22D070-E372-4123-978C-E000D4A11BA5}" srcId="{2F86261B-BC50-43CE-92FE-0624E6728D7C}" destId="{667CC863-91EE-4BF7-BC14-865C97620E65}" srcOrd="2" destOrd="0" parTransId="{097356D7-5D25-41E8-AF61-D8ECFA0A8A76}" sibTransId="{6185AC50-693F-492D-A337-E42E2095C1BA}"/>
    <dgm:cxn modelId="{DED9AC56-E86F-415D-B150-7BEF10DFFAAE}" srcId="{E2694456-2E06-44C1-9797-2487B6DD6250}" destId="{82BE52C7-4967-4E66-8BD3-88D12FEB344B}" srcOrd="0" destOrd="0" parTransId="{E8D5F0DD-33F6-41EF-831F-FD6B393EEC2D}" sibTransId="{86D8384E-203A-4B74-AA83-3121361132C8}"/>
    <dgm:cxn modelId="{113928A6-0E05-4DF4-A4D3-536D18C5C636}" srcId="{9AA09F14-9E01-4842-BF4B-942FD7C3EB24}" destId="{6F7AF7B1-5F47-4DA7-8400-0CD94E6DBF8A}" srcOrd="0" destOrd="0" parTransId="{E83EA908-B8EB-412F-8EA0-6259556BCE3B}" sibTransId="{70CA43F7-B40F-43D7-8577-AC85888E892A}"/>
    <dgm:cxn modelId="{D6186AAB-B6F1-4CBC-8395-A9DDF42705B5}" type="presOf" srcId="{EBA0B5B5-6272-422B-8FA6-E80CCFAD0087}" destId="{698730D6-852B-4AFE-B298-55272A05E68A}" srcOrd="0" destOrd="0" presId="urn:microsoft.com/office/officeart/2005/8/layout/hierarchy4"/>
    <dgm:cxn modelId="{590078AD-55AB-4EC5-AC3C-E50F56EE8BC7}" srcId="{2F86261B-BC50-43CE-92FE-0624E6728D7C}" destId="{0A5752A4-A9A8-4E17-80F8-1475420A3836}" srcOrd="0" destOrd="0" parTransId="{3D304057-91F6-4A51-8B47-580050766FF4}" sibTransId="{6DF6EFB0-3D83-4675-AE2D-4482C14BA9CA}"/>
    <dgm:cxn modelId="{B40EBEB9-28AC-4429-8BBA-7B6416FE53E0}" type="presOf" srcId="{5CEDE06F-E684-4A82-807D-9398A7FF0B7A}" destId="{97EA9A5F-0A9D-44C2-AE70-5FA41DF850B2}" srcOrd="0" destOrd="0" presId="urn:microsoft.com/office/officeart/2005/8/layout/hierarchy4"/>
    <dgm:cxn modelId="{61030EBF-45DF-4136-94AB-0F50B4568A34}" srcId="{EBA0B5B5-6272-422B-8FA6-E80CCFAD0087}" destId="{91291DDD-4755-4CAB-B54F-1D5FFFBBACFE}" srcOrd="0" destOrd="0" parTransId="{5C8CDCD7-7240-4B42-9EE6-432E797B7AC1}" sibTransId="{6F6969D5-A65C-4680-8BA7-2AF6108E5C03}"/>
    <dgm:cxn modelId="{FDE115C9-2260-4A96-B2B0-5150398B3C92}" type="presOf" srcId="{9AA09F14-9E01-4842-BF4B-942FD7C3EB24}" destId="{A880B36D-C5FF-4F43-8CB8-55B68273E6E5}" srcOrd="0" destOrd="0" presId="urn:microsoft.com/office/officeart/2005/8/layout/hierarchy4"/>
    <dgm:cxn modelId="{122705CE-476A-485E-BFFE-09257BA6DC17}" srcId="{009F629E-F058-42DF-9A98-74484E436D08}" destId="{5CEDE06F-E684-4A82-807D-9398A7FF0B7A}" srcOrd="0" destOrd="0" parTransId="{2D6351E1-7616-4738-9F4D-5D10DF8810A9}" sibTransId="{8AA3B7DC-97C2-40B2-A6C0-92C5C0EF2FE5}"/>
    <dgm:cxn modelId="{2DEBEDD2-4E81-4287-85AE-574C36DDCDE4}" type="presOf" srcId="{E2694456-2E06-44C1-9797-2487B6DD6250}" destId="{869B53E9-BA72-4138-B848-B3BEDC4FC5E0}" srcOrd="0" destOrd="0" presId="urn:microsoft.com/office/officeart/2005/8/layout/hierarchy4"/>
    <dgm:cxn modelId="{F0AC46EC-D53B-4898-8A41-6FAB8A6AB34A}" type="presOf" srcId="{91291DDD-4755-4CAB-B54F-1D5FFFBBACFE}" destId="{05954FD5-2393-47E0-B41C-E3886C9F9796}" srcOrd="0" destOrd="0" presId="urn:microsoft.com/office/officeart/2005/8/layout/hierarchy4"/>
    <dgm:cxn modelId="{5E5F03F1-E966-44EC-96B0-F9297E9121AF}" srcId="{2F86261B-BC50-43CE-92FE-0624E6728D7C}" destId="{23B58D7A-BA44-4DDC-AF8E-2F2EF7FAB116}" srcOrd="1" destOrd="0" parTransId="{FDE229A1-3862-485B-9EA3-14D593FEADE8}" sibTransId="{58B65E66-073C-425D-A4DA-CB32677A2863}"/>
    <dgm:cxn modelId="{7B2652F3-F40E-46AF-8439-02C94D5196F9}" type="presOf" srcId="{667CC863-91EE-4BF7-BC14-865C97620E65}" destId="{F586746F-8980-4799-ACAB-2413B94DFDA4}" srcOrd="0" destOrd="0" presId="urn:microsoft.com/office/officeart/2005/8/layout/hierarchy4"/>
    <dgm:cxn modelId="{83D3DAF3-4001-4E60-BB55-11393D7B5BFB}" type="presOf" srcId="{0A5752A4-A9A8-4E17-80F8-1475420A3836}" destId="{083AC190-F07E-472D-8CF0-2CF1FC5934A2}" srcOrd="0" destOrd="0" presId="urn:microsoft.com/office/officeart/2005/8/layout/hierarchy4"/>
    <dgm:cxn modelId="{ACE388FF-6F4D-4990-BBA5-7037868F689A}" srcId="{91291DDD-4755-4CAB-B54F-1D5FFFBBACFE}" destId="{2F86261B-BC50-43CE-92FE-0624E6728D7C}" srcOrd="3" destOrd="0" parTransId="{9BAEE63A-BC83-4667-931F-4C148318945E}" sibTransId="{1002D714-2756-46A2-B6F5-39E7E563A70F}"/>
    <dgm:cxn modelId="{E2614D87-0EF6-4BE0-8829-4B81B65D8B71}" type="presParOf" srcId="{698730D6-852B-4AFE-B298-55272A05E68A}" destId="{62EEFDA6-F8D6-4125-A375-DF45B473DE37}" srcOrd="0" destOrd="0" presId="urn:microsoft.com/office/officeart/2005/8/layout/hierarchy4"/>
    <dgm:cxn modelId="{6B77AE94-64F3-41FF-8CF0-E67A16874089}" type="presParOf" srcId="{62EEFDA6-F8D6-4125-A375-DF45B473DE37}" destId="{05954FD5-2393-47E0-B41C-E3886C9F9796}" srcOrd="0" destOrd="0" presId="urn:microsoft.com/office/officeart/2005/8/layout/hierarchy4"/>
    <dgm:cxn modelId="{12324C89-1833-4DB0-BC57-082B322F238B}" type="presParOf" srcId="{62EEFDA6-F8D6-4125-A375-DF45B473DE37}" destId="{1FFDACF0-C031-43F1-A3C5-AC073E5EFC0B}" srcOrd="1" destOrd="0" presId="urn:microsoft.com/office/officeart/2005/8/layout/hierarchy4"/>
    <dgm:cxn modelId="{4E15A81E-AA88-4448-B927-B3AF3687651C}" type="presParOf" srcId="{62EEFDA6-F8D6-4125-A375-DF45B473DE37}" destId="{1B66FE83-6C18-4ED5-8DFA-68FCECC22642}" srcOrd="2" destOrd="0" presId="urn:microsoft.com/office/officeart/2005/8/layout/hierarchy4"/>
    <dgm:cxn modelId="{425DEC33-C83C-438D-A6B0-CA9F48813A2B}" type="presParOf" srcId="{1B66FE83-6C18-4ED5-8DFA-68FCECC22642}" destId="{536EE0CD-02E9-4296-B657-3C4D68717C22}" srcOrd="0" destOrd="0" presId="urn:microsoft.com/office/officeart/2005/8/layout/hierarchy4"/>
    <dgm:cxn modelId="{4F89548F-7227-4701-BF5B-B7E47C565783}" type="presParOf" srcId="{536EE0CD-02E9-4296-B657-3C4D68717C22}" destId="{A880B36D-C5FF-4F43-8CB8-55B68273E6E5}" srcOrd="0" destOrd="0" presId="urn:microsoft.com/office/officeart/2005/8/layout/hierarchy4"/>
    <dgm:cxn modelId="{EC918014-B045-4C01-907E-CA3AA3190AA2}" type="presParOf" srcId="{536EE0CD-02E9-4296-B657-3C4D68717C22}" destId="{311239EE-431D-46F3-9DD2-F9515674BD72}" srcOrd="1" destOrd="0" presId="urn:microsoft.com/office/officeart/2005/8/layout/hierarchy4"/>
    <dgm:cxn modelId="{B1EC83B6-6A4B-4CF8-B756-8E64982170C5}" type="presParOf" srcId="{536EE0CD-02E9-4296-B657-3C4D68717C22}" destId="{CE7DBCBC-6A8C-4CA1-AA54-BF3EB9879A26}" srcOrd="2" destOrd="0" presId="urn:microsoft.com/office/officeart/2005/8/layout/hierarchy4"/>
    <dgm:cxn modelId="{83ED758B-AB2F-4694-A05D-684B9516849F}" type="presParOf" srcId="{CE7DBCBC-6A8C-4CA1-AA54-BF3EB9879A26}" destId="{91B18D79-07CD-4B4D-855E-6FEF8AAEAD94}" srcOrd="0" destOrd="0" presId="urn:microsoft.com/office/officeart/2005/8/layout/hierarchy4"/>
    <dgm:cxn modelId="{978DBC01-B11C-4757-A313-EF35E65BF1E5}" type="presParOf" srcId="{91B18D79-07CD-4B4D-855E-6FEF8AAEAD94}" destId="{ABABDADB-18CB-4C93-9480-96A888627A6C}" srcOrd="0" destOrd="0" presId="urn:microsoft.com/office/officeart/2005/8/layout/hierarchy4"/>
    <dgm:cxn modelId="{7B4B57EC-250A-4DC6-A35B-CA6B994BB9E7}" type="presParOf" srcId="{91B18D79-07CD-4B4D-855E-6FEF8AAEAD94}" destId="{4DF62C62-09B9-4FB2-B566-E84AA0EA9BE6}" srcOrd="1" destOrd="0" presId="urn:microsoft.com/office/officeart/2005/8/layout/hierarchy4"/>
    <dgm:cxn modelId="{47E0ADD6-B01A-4FEE-BFCF-74E8435E42BC}" type="presParOf" srcId="{1B66FE83-6C18-4ED5-8DFA-68FCECC22642}" destId="{EB903BC8-A311-412E-9580-53B4F0CC4924}" srcOrd="1" destOrd="0" presId="urn:microsoft.com/office/officeart/2005/8/layout/hierarchy4"/>
    <dgm:cxn modelId="{D7B66956-D4F5-42EA-A173-0DCDBA0E9D0D}" type="presParOf" srcId="{1B66FE83-6C18-4ED5-8DFA-68FCECC22642}" destId="{DBDF7AB8-F07F-4810-9752-6BA258F1AE9D}" srcOrd="2" destOrd="0" presId="urn:microsoft.com/office/officeart/2005/8/layout/hierarchy4"/>
    <dgm:cxn modelId="{0320C975-5DB9-4D03-8754-68B6A2F4E89C}" type="presParOf" srcId="{DBDF7AB8-F07F-4810-9752-6BA258F1AE9D}" destId="{F27368D6-3EAA-45D7-97E0-1A047F357879}" srcOrd="0" destOrd="0" presId="urn:microsoft.com/office/officeart/2005/8/layout/hierarchy4"/>
    <dgm:cxn modelId="{45769802-B2A1-486D-BFCC-D1631DDE68B4}" type="presParOf" srcId="{DBDF7AB8-F07F-4810-9752-6BA258F1AE9D}" destId="{7339E991-04AD-4BD8-AFF7-B50F922072EA}" srcOrd="1" destOrd="0" presId="urn:microsoft.com/office/officeart/2005/8/layout/hierarchy4"/>
    <dgm:cxn modelId="{E9653005-370C-4421-A951-B8567390250A}" type="presParOf" srcId="{DBDF7AB8-F07F-4810-9752-6BA258F1AE9D}" destId="{E5636EDB-7CA9-4F24-96B6-AB21E910D3B1}" srcOrd="2" destOrd="0" presId="urn:microsoft.com/office/officeart/2005/8/layout/hierarchy4"/>
    <dgm:cxn modelId="{DC779D62-DD48-4F3A-8EB2-F70AC4C94DD9}" type="presParOf" srcId="{E5636EDB-7CA9-4F24-96B6-AB21E910D3B1}" destId="{4916BBA7-C88B-415C-881B-8EF961F7A62D}" srcOrd="0" destOrd="0" presId="urn:microsoft.com/office/officeart/2005/8/layout/hierarchy4"/>
    <dgm:cxn modelId="{BC7BC19D-656B-4005-B3E3-1D29461E7917}" type="presParOf" srcId="{4916BBA7-C88B-415C-881B-8EF961F7A62D}" destId="{B371AB11-316B-4154-A6BC-81FB94079C62}" srcOrd="0" destOrd="0" presId="urn:microsoft.com/office/officeart/2005/8/layout/hierarchy4"/>
    <dgm:cxn modelId="{1CDF96B7-9712-4D20-AA8A-DCFD910A9796}" type="presParOf" srcId="{4916BBA7-C88B-415C-881B-8EF961F7A62D}" destId="{14DD613B-88FF-4944-A446-B85023BE1FDB}" srcOrd="1" destOrd="0" presId="urn:microsoft.com/office/officeart/2005/8/layout/hierarchy4"/>
    <dgm:cxn modelId="{9C9808A4-E702-4474-B45F-33C6D4617A9E}" type="presParOf" srcId="{1B66FE83-6C18-4ED5-8DFA-68FCECC22642}" destId="{1F9B17F9-27A6-4FBE-B46D-0776558CCE1B}" srcOrd="3" destOrd="0" presId="urn:microsoft.com/office/officeart/2005/8/layout/hierarchy4"/>
    <dgm:cxn modelId="{EAFD2387-76DD-44B0-A16F-25A3FB48500B}" type="presParOf" srcId="{1B66FE83-6C18-4ED5-8DFA-68FCECC22642}" destId="{E0B88F85-F1B0-4D35-A94B-9E926119877F}" srcOrd="4" destOrd="0" presId="urn:microsoft.com/office/officeart/2005/8/layout/hierarchy4"/>
    <dgm:cxn modelId="{381F3536-5A63-45C2-911C-782C2D58D302}" type="presParOf" srcId="{E0B88F85-F1B0-4D35-A94B-9E926119877F}" destId="{869B53E9-BA72-4138-B848-B3BEDC4FC5E0}" srcOrd="0" destOrd="0" presId="urn:microsoft.com/office/officeart/2005/8/layout/hierarchy4"/>
    <dgm:cxn modelId="{63BCF1D8-0E5D-49C7-8F45-E342D1BC85D4}" type="presParOf" srcId="{E0B88F85-F1B0-4D35-A94B-9E926119877F}" destId="{354272D8-415A-4C30-A34D-5EB37EF20900}" srcOrd="1" destOrd="0" presId="urn:microsoft.com/office/officeart/2005/8/layout/hierarchy4"/>
    <dgm:cxn modelId="{B451585C-9636-4462-AF5A-C44EDAF4A77C}" type="presParOf" srcId="{E0B88F85-F1B0-4D35-A94B-9E926119877F}" destId="{9028B2A5-9DAE-41E7-B41C-9C70D9E4D946}" srcOrd="2" destOrd="0" presId="urn:microsoft.com/office/officeart/2005/8/layout/hierarchy4"/>
    <dgm:cxn modelId="{ACDEC34C-2808-4E20-ADA2-B47F86A8524A}" type="presParOf" srcId="{9028B2A5-9DAE-41E7-B41C-9C70D9E4D946}" destId="{CECD1AE0-5218-4DEA-9160-BCB9C6DE4AB1}" srcOrd="0" destOrd="0" presId="urn:microsoft.com/office/officeart/2005/8/layout/hierarchy4"/>
    <dgm:cxn modelId="{D22F9955-2E0B-449F-97FE-47D6C6B4169E}" type="presParOf" srcId="{CECD1AE0-5218-4DEA-9160-BCB9C6DE4AB1}" destId="{A13C7C05-A5E2-4F9F-88F5-D3BA9F6044D5}" srcOrd="0" destOrd="0" presId="urn:microsoft.com/office/officeart/2005/8/layout/hierarchy4"/>
    <dgm:cxn modelId="{C4EB3390-89ED-4963-AE48-407E07F9FDC7}" type="presParOf" srcId="{CECD1AE0-5218-4DEA-9160-BCB9C6DE4AB1}" destId="{B57C924A-36C6-45B7-9493-1A59E833B3D3}" srcOrd="1" destOrd="0" presId="urn:microsoft.com/office/officeart/2005/8/layout/hierarchy4"/>
    <dgm:cxn modelId="{0711F1F9-A3C2-470D-8E1D-EE0B6ADAA835}" type="presParOf" srcId="{1B66FE83-6C18-4ED5-8DFA-68FCECC22642}" destId="{003BBB1A-C19D-4406-8029-EEED6C2197D0}" srcOrd="5" destOrd="0" presId="urn:microsoft.com/office/officeart/2005/8/layout/hierarchy4"/>
    <dgm:cxn modelId="{D24A8CF8-B3A6-4333-8A4C-AD37DBD30355}" type="presParOf" srcId="{1B66FE83-6C18-4ED5-8DFA-68FCECC22642}" destId="{1E4A8552-B8EC-4893-9775-943AB0D38321}" srcOrd="6" destOrd="0" presId="urn:microsoft.com/office/officeart/2005/8/layout/hierarchy4"/>
    <dgm:cxn modelId="{DCCECD8A-D228-4A08-87ED-912EA60A1384}" type="presParOf" srcId="{1E4A8552-B8EC-4893-9775-943AB0D38321}" destId="{1CAD3E5F-078A-4F36-A5F6-177579FF0C5F}" srcOrd="0" destOrd="0" presId="urn:microsoft.com/office/officeart/2005/8/layout/hierarchy4"/>
    <dgm:cxn modelId="{8E0CEC80-5E8E-4AAA-82F2-8CA8FCD377F5}" type="presParOf" srcId="{1E4A8552-B8EC-4893-9775-943AB0D38321}" destId="{D12A8CAC-3ECE-4773-B700-6023D3D236CD}" srcOrd="1" destOrd="0" presId="urn:microsoft.com/office/officeart/2005/8/layout/hierarchy4"/>
    <dgm:cxn modelId="{C1D3682F-CBC0-4C5A-8DF4-156777C06D75}" type="presParOf" srcId="{1E4A8552-B8EC-4893-9775-943AB0D38321}" destId="{192E50AA-6C49-4320-89EB-C79F47AE447B}" srcOrd="2" destOrd="0" presId="urn:microsoft.com/office/officeart/2005/8/layout/hierarchy4"/>
    <dgm:cxn modelId="{7F7D6220-863D-471D-A533-0C5E3B9718A4}" type="presParOf" srcId="{192E50AA-6C49-4320-89EB-C79F47AE447B}" destId="{3FB87B3E-84F2-4AAD-86A3-157D30CED79D}" srcOrd="0" destOrd="0" presId="urn:microsoft.com/office/officeart/2005/8/layout/hierarchy4"/>
    <dgm:cxn modelId="{70805C21-7E63-4AE6-BDEC-EDA839DCF2AE}" type="presParOf" srcId="{3FB87B3E-84F2-4AAD-86A3-157D30CED79D}" destId="{083AC190-F07E-472D-8CF0-2CF1FC5934A2}" srcOrd="0" destOrd="0" presId="urn:microsoft.com/office/officeart/2005/8/layout/hierarchy4"/>
    <dgm:cxn modelId="{58D909F4-EE69-4E08-ACA2-66462D133E9D}" type="presParOf" srcId="{3FB87B3E-84F2-4AAD-86A3-157D30CED79D}" destId="{16B1A845-97BE-4F2C-9A9A-68418F371051}" srcOrd="1" destOrd="0" presId="urn:microsoft.com/office/officeart/2005/8/layout/hierarchy4"/>
    <dgm:cxn modelId="{6CF0FDF4-A59B-4E35-82BB-A4C2884173E4}" type="presParOf" srcId="{192E50AA-6C49-4320-89EB-C79F47AE447B}" destId="{A43961F1-B6F7-42D9-9B23-A8087DC9D47B}" srcOrd="1" destOrd="0" presId="urn:microsoft.com/office/officeart/2005/8/layout/hierarchy4"/>
    <dgm:cxn modelId="{79601A22-14E4-462E-A1FD-42A68B4774F0}" type="presParOf" srcId="{192E50AA-6C49-4320-89EB-C79F47AE447B}" destId="{D7A5180A-D977-48FB-BD26-928CA5A2CE49}" srcOrd="2" destOrd="0" presId="urn:microsoft.com/office/officeart/2005/8/layout/hierarchy4"/>
    <dgm:cxn modelId="{7463B465-05BF-43BE-8FFB-D14797540303}" type="presParOf" srcId="{D7A5180A-D977-48FB-BD26-928CA5A2CE49}" destId="{203C1390-7341-4E1B-8E0F-D2B9F45B5D46}" srcOrd="0" destOrd="0" presId="urn:microsoft.com/office/officeart/2005/8/layout/hierarchy4"/>
    <dgm:cxn modelId="{14661898-01EB-46F0-8CF8-54F973E41CBA}" type="presParOf" srcId="{D7A5180A-D977-48FB-BD26-928CA5A2CE49}" destId="{DB911C0D-DB79-4CF7-8B58-9E532B030745}" srcOrd="1" destOrd="0" presId="urn:microsoft.com/office/officeart/2005/8/layout/hierarchy4"/>
    <dgm:cxn modelId="{EFE862A8-09F2-4DCF-A3A5-A75A8D4F19CD}" type="presParOf" srcId="{192E50AA-6C49-4320-89EB-C79F47AE447B}" destId="{2535E5D6-68D3-4A43-8E78-3680B9453F95}" srcOrd="3" destOrd="0" presId="urn:microsoft.com/office/officeart/2005/8/layout/hierarchy4"/>
    <dgm:cxn modelId="{905F48BB-52F5-40CC-9CC4-EFE7A4F7A93F}" type="presParOf" srcId="{192E50AA-6C49-4320-89EB-C79F47AE447B}" destId="{4655D64D-130E-4477-8E39-0F1C3A27E30D}" srcOrd="4" destOrd="0" presId="urn:microsoft.com/office/officeart/2005/8/layout/hierarchy4"/>
    <dgm:cxn modelId="{311EDDA2-7CEF-4DE8-802E-78F677A2BD26}" type="presParOf" srcId="{4655D64D-130E-4477-8E39-0F1C3A27E30D}" destId="{F586746F-8980-4799-ACAB-2413B94DFDA4}" srcOrd="0" destOrd="0" presId="urn:microsoft.com/office/officeart/2005/8/layout/hierarchy4"/>
    <dgm:cxn modelId="{27DC1D21-4485-44FF-83A8-2F13471A4ECA}" type="presParOf" srcId="{4655D64D-130E-4477-8E39-0F1C3A27E30D}" destId="{6F2F9B72-28C4-4A45-88F5-E9CCE7109398}" srcOrd="1" destOrd="0" presId="urn:microsoft.com/office/officeart/2005/8/layout/hierarchy4"/>
    <dgm:cxn modelId="{82210B15-880D-475C-9A8F-D101D86BD054}" type="presParOf" srcId="{1B66FE83-6C18-4ED5-8DFA-68FCECC22642}" destId="{97D45CE4-6CB4-414B-895D-90BABD282CF9}" srcOrd="7" destOrd="0" presId="urn:microsoft.com/office/officeart/2005/8/layout/hierarchy4"/>
    <dgm:cxn modelId="{5CB84221-A549-4A63-B794-FDC5918E690B}" type="presParOf" srcId="{1B66FE83-6C18-4ED5-8DFA-68FCECC22642}" destId="{9EF0E8D1-18E5-4D18-9B89-A753900F9172}" srcOrd="8" destOrd="0" presId="urn:microsoft.com/office/officeart/2005/8/layout/hierarchy4"/>
    <dgm:cxn modelId="{28AC315B-8D2B-44EE-AD7E-D29C533F3E9B}" type="presParOf" srcId="{9EF0E8D1-18E5-4D18-9B89-A753900F9172}" destId="{CF846809-4009-4F86-B82D-53113074C6D8}" srcOrd="0" destOrd="0" presId="urn:microsoft.com/office/officeart/2005/8/layout/hierarchy4"/>
    <dgm:cxn modelId="{29FB19B4-C16D-4EDF-A6F3-A71A8D2481C2}" type="presParOf" srcId="{9EF0E8D1-18E5-4D18-9B89-A753900F9172}" destId="{AF02AB49-9976-426C-A4EA-824F262B450A}" srcOrd="1" destOrd="0" presId="urn:microsoft.com/office/officeart/2005/8/layout/hierarchy4"/>
    <dgm:cxn modelId="{3DFD4443-FFCD-48E5-8489-A7746C4E1D01}" type="presParOf" srcId="{9EF0E8D1-18E5-4D18-9B89-A753900F9172}" destId="{E245820F-D472-4C27-8EBA-695EE4FDEADE}" srcOrd="2" destOrd="0" presId="urn:microsoft.com/office/officeart/2005/8/layout/hierarchy4"/>
    <dgm:cxn modelId="{702EB1CF-2121-4CCF-BA5C-9DDC4E3A8F09}" type="presParOf" srcId="{E245820F-D472-4C27-8EBA-695EE4FDEADE}" destId="{CEC1AD68-39BE-4D87-AEC9-2F953CDB53F1}" srcOrd="0" destOrd="0" presId="urn:microsoft.com/office/officeart/2005/8/layout/hierarchy4"/>
    <dgm:cxn modelId="{FC048A0F-3645-42AB-A702-B53DD859CEDF}" type="presParOf" srcId="{CEC1AD68-39BE-4D87-AEC9-2F953CDB53F1}" destId="{97EA9A5F-0A9D-44C2-AE70-5FA41DF850B2}" srcOrd="0" destOrd="0" presId="urn:microsoft.com/office/officeart/2005/8/layout/hierarchy4"/>
    <dgm:cxn modelId="{BC571FF2-43C0-4CB7-A6AA-BDE7BBFD4842}" type="presParOf" srcId="{CEC1AD68-39BE-4D87-AEC9-2F953CDB53F1}" destId="{1CEC8009-5DF2-49A7-BD2F-B2C79C759D98}"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09ED9E-D5D6-4147-BE5B-D67C64F9C9AD}">
      <dsp:nvSpPr>
        <dsp:cNvPr id="0" name=""/>
        <dsp:cNvSpPr/>
      </dsp:nvSpPr>
      <dsp:spPr>
        <a:xfrm>
          <a:off x="2770266" y="4951390"/>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AU" sz="2200" kern="1200" dirty="0"/>
            <a:t>(A) Protect the existing LNAs </a:t>
          </a:r>
        </a:p>
      </dsp:txBody>
      <dsp:txXfrm>
        <a:off x="3268885" y="5379547"/>
        <a:ext cx="2221937" cy="1907943"/>
      </dsp:txXfrm>
    </dsp:sp>
    <dsp:sp modelId="{ED29058A-1C32-42CD-9F5F-447C61713935}">
      <dsp:nvSpPr>
        <dsp:cNvPr id="0" name=""/>
        <dsp:cNvSpPr/>
      </dsp:nvSpPr>
      <dsp:spPr>
        <a:xfrm>
          <a:off x="2847075" y="6187563"/>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8CDDA7-BF33-408A-995F-D54564C7DC81}">
      <dsp:nvSpPr>
        <dsp:cNvPr id="0" name=""/>
        <dsp:cNvSpPr/>
      </dsp:nvSpPr>
      <dsp:spPr>
        <a:xfrm>
          <a:off x="0" y="3423306"/>
          <a:ext cx="3219175" cy="2764257"/>
        </a:xfrm>
        <a:prstGeom prst="hexagon">
          <a:avLst>
            <a:gd name="adj" fmla="val 25000"/>
            <a:gd name="vf" fmla="val 115470"/>
          </a:avLst>
        </a:prstGeom>
        <a:blipFill>
          <a:blip xmlns:r="http://schemas.openxmlformats.org/officeDocument/2006/relationships" r:embed="rId1"/>
          <a:srcRect/>
          <a:stretch>
            <a:fillRect l="-7000" r="-7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A5A3DD7-04A6-4043-BE10-94579B1D0777}">
      <dsp:nvSpPr>
        <dsp:cNvPr id="0" name=""/>
        <dsp:cNvSpPr/>
      </dsp:nvSpPr>
      <dsp:spPr>
        <a:xfrm>
          <a:off x="2205288" y="5820894"/>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30C643-EC35-43C4-9FFD-7F55ACA535EA}">
      <dsp:nvSpPr>
        <dsp:cNvPr id="0" name=""/>
        <dsp:cNvSpPr/>
      </dsp:nvSpPr>
      <dsp:spPr>
        <a:xfrm>
          <a:off x="5540532" y="3415296"/>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a:t>(B) Improve the existing LNAs </a:t>
          </a:r>
          <a:endParaRPr lang="en-AU" sz="2200" kern="1200" dirty="0"/>
        </a:p>
      </dsp:txBody>
      <dsp:txXfrm>
        <a:off x="6039151" y="3843453"/>
        <a:ext cx="2221937" cy="1907943"/>
      </dsp:txXfrm>
    </dsp:sp>
    <dsp:sp modelId="{75AB2393-6BC8-447E-B5A9-52E6DCEDD07C}">
      <dsp:nvSpPr>
        <dsp:cNvPr id="0" name=""/>
        <dsp:cNvSpPr/>
      </dsp:nvSpPr>
      <dsp:spPr>
        <a:xfrm>
          <a:off x="7756062" y="5805765"/>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F4E199D-6CCD-47FF-8E65-797744EED098}">
      <dsp:nvSpPr>
        <dsp:cNvPr id="0" name=""/>
        <dsp:cNvSpPr/>
      </dsp:nvSpPr>
      <dsp:spPr>
        <a:xfrm>
          <a:off x="8309091" y="4946050"/>
          <a:ext cx="3219175" cy="2764257"/>
        </a:xfrm>
        <a:prstGeom prst="hexagon">
          <a:avLst>
            <a:gd name="adj" fmla="val 25000"/>
            <a:gd name="vf" fmla="val 115470"/>
          </a:avLst>
        </a:prstGeom>
        <a:blipFill>
          <a:blip xmlns:r="http://schemas.openxmlformats.org/officeDocument/2006/relationships" r:embed="rId2"/>
          <a:srcRect/>
          <a:stretch>
            <a:fillRect l="-14000" r="-14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8D0948A-4C87-40B3-896F-E2566B7582E5}">
      <dsp:nvSpPr>
        <dsp:cNvPr id="0" name=""/>
        <dsp:cNvSpPr/>
      </dsp:nvSpPr>
      <dsp:spPr>
        <a:xfrm>
          <a:off x="8387608" y="6175994"/>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DD21917-0EA4-4BD2-81B7-6391281FD23A}">
      <dsp:nvSpPr>
        <dsp:cNvPr id="0" name=""/>
        <dsp:cNvSpPr/>
      </dsp:nvSpPr>
      <dsp:spPr>
        <a:xfrm>
          <a:off x="2770266" y="1896112"/>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dirty="0"/>
            <a:t>(C) Protection and enhance links between LNAs</a:t>
          </a:r>
        </a:p>
        <a:p>
          <a:pPr marL="0" lvl="0" indent="0" algn="ctr" defTabSz="977900">
            <a:lnSpc>
              <a:spcPct val="90000"/>
            </a:lnSpc>
            <a:spcBef>
              <a:spcPct val="0"/>
            </a:spcBef>
            <a:spcAft>
              <a:spcPct val="35000"/>
            </a:spcAft>
            <a:buNone/>
          </a:pPr>
          <a:endParaRPr lang="en-AU" sz="2200" kern="1200" dirty="0"/>
        </a:p>
      </dsp:txBody>
      <dsp:txXfrm>
        <a:off x="3268885" y="2324269"/>
        <a:ext cx="2221937" cy="1907943"/>
      </dsp:txXfrm>
    </dsp:sp>
    <dsp:sp modelId="{69650D51-506D-45F0-8DF6-630ECC4C9064}">
      <dsp:nvSpPr>
        <dsp:cNvPr id="0" name=""/>
        <dsp:cNvSpPr/>
      </dsp:nvSpPr>
      <dsp:spPr>
        <a:xfrm>
          <a:off x="4975555" y="1948620"/>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CD947C5-4CFC-413F-9630-11BFF770217B}">
      <dsp:nvSpPr>
        <dsp:cNvPr id="0" name=""/>
        <dsp:cNvSpPr/>
      </dsp:nvSpPr>
      <dsp:spPr>
        <a:xfrm>
          <a:off x="5540532" y="359127"/>
          <a:ext cx="3219175" cy="2764257"/>
        </a:xfrm>
        <a:prstGeom prst="hexagon">
          <a:avLst>
            <a:gd name="adj" fmla="val 25000"/>
            <a:gd name="vf" fmla="val 115470"/>
          </a:avLst>
        </a:prstGeom>
        <a:blipFill>
          <a:blip xmlns:r="http://schemas.openxmlformats.org/officeDocument/2006/relationships" r:embed="rId3"/>
          <a:srcRect/>
          <a:stretch>
            <a:fillRect l="-25000" r="-25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9DB8D65-21D5-4F01-9D63-2B6B512C9F1F}">
      <dsp:nvSpPr>
        <dsp:cNvPr id="0" name=""/>
        <dsp:cNvSpPr/>
      </dsp:nvSpPr>
      <dsp:spPr>
        <a:xfrm>
          <a:off x="5630997" y="1583731"/>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905E56E-956E-475B-9CB6-0A59D9DB66EF}">
      <dsp:nvSpPr>
        <dsp:cNvPr id="0" name=""/>
        <dsp:cNvSpPr/>
      </dsp:nvSpPr>
      <dsp:spPr>
        <a:xfrm>
          <a:off x="8309091" y="1889882"/>
          <a:ext cx="3219175" cy="2764257"/>
        </a:xfrm>
        <a:prstGeom prst="hexagon">
          <a:avLst>
            <a:gd name="adj" fmla="val 25000"/>
            <a:gd name="vf" fmla="val 115470"/>
          </a:avLst>
        </a:prstGeom>
        <a:solidFill>
          <a:srgbClr val="4F81BD"/>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AU" sz="2200" kern="1200" dirty="0"/>
            <a:t>(D) Work with partners </a:t>
          </a:r>
        </a:p>
      </dsp:txBody>
      <dsp:txXfrm>
        <a:off x="8807710" y="2318039"/>
        <a:ext cx="2221937" cy="1907943"/>
      </dsp:txXfrm>
    </dsp:sp>
    <dsp:sp modelId="{00DF9B4B-A625-4DA2-9BB8-CC279FAF4B63}">
      <dsp:nvSpPr>
        <dsp:cNvPr id="0" name=""/>
        <dsp:cNvSpPr/>
      </dsp:nvSpPr>
      <dsp:spPr>
        <a:xfrm>
          <a:off x="11094720" y="3114485"/>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6F5BC3-521D-403B-9AE6-F7E325C6EA1C}">
      <dsp:nvSpPr>
        <dsp:cNvPr id="0" name=""/>
        <dsp:cNvSpPr/>
      </dsp:nvSpPr>
      <dsp:spPr>
        <a:xfrm>
          <a:off x="11079358" y="3443775"/>
          <a:ext cx="3219175" cy="2764257"/>
        </a:xfrm>
        <a:prstGeom prst="hexagon">
          <a:avLst>
            <a:gd name="adj" fmla="val 25000"/>
            <a:gd name="vf" fmla="val 115470"/>
          </a:avLst>
        </a:prstGeom>
        <a:blipFill>
          <a:blip xmlns:r="http://schemas.openxmlformats.org/officeDocument/2006/relationships" r:embed="rId4"/>
          <a:srcRect/>
          <a:stretch>
            <a:fillRect l="-7000" r="-7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285E009-BD4D-450E-8432-951BDF1E1940}">
      <dsp:nvSpPr>
        <dsp:cNvPr id="0" name=""/>
        <dsp:cNvSpPr/>
      </dsp:nvSpPr>
      <dsp:spPr>
        <a:xfrm>
          <a:off x="11707489" y="3493614"/>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FBBB82-6A10-4D19-A3C4-B63D7D8C2721}">
      <dsp:nvSpPr>
        <dsp:cNvPr id="0" name=""/>
        <dsp:cNvSpPr/>
      </dsp:nvSpPr>
      <dsp:spPr>
        <a:xfrm>
          <a:off x="11079358" y="388497"/>
          <a:ext cx="3219175" cy="2764257"/>
        </a:xfrm>
        <a:prstGeom prst="hexagon">
          <a:avLst>
            <a:gd name="adj" fmla="val 25000"/>
            <a:gd name="vf" fmla="val 11547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dirty="0"/>
            <a:t>(E) Foster community understanding, respect and stewardship for the environment </a:t>
          </a:r>
          <a:endParaRPr lang="en-AU" sz="2200" kern="1200" dirty="0"/>
        </a:p>
      </dsp:txBody>
      <dsp:txXfrm>
        <a:off x="11577977" y="816654"/>
        <a:ext cx="2221937" cy="1907943"/>
      </dsp:txXfrm>
    </dsp:sp>
    <dsp:sp modelId="{DBF3A3D0-5582-4C0B-B2CF-0588A62D0B57}">
      <dsp:nvSpPr>
        <dsp:cNvPr id="0" name=""/>
        <dsp:cNvSpPr/>
      </dsp:nvSpPr>
      <dsp:spPr>
        <a:xfrm>
          <a:off x="13864986" y="1627340"/>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2E308DD-5837-4206-83C1-27AABD91C2F8}">
      <dsp:nvSpPr>
        <dsp:cNvPr id="0" name=""/>
        <dsp:cNvSpPr/>
      </dsp:nvSpPr>
      <dsp:spPr>
        <a:xfrm>
          <a:off x="13849624" y="1930820"/>
          <a:ext cx="3219175" cy="2764257"/>
        </a:xfrm>
        <a:prstGeom prst="hexagon">
          <a:avLst>
            <a:gd name="adj" fmla="val 25000"/>
            <a:gd name="vf" fmla="val 115470"/>
          </a:avLst>
        </a:prstGeom>
        <a:blipFill>
          <a:blip xmlns:r="http://schemas.openxmlformats.org/officeDocument/2006/relationships" r:embed="rId5"/>
          <a:srcRect/>
          <a:stretch>
            <a:fillRect l="-14000" r="-14000"/>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08E54E7-81CC-4FDA-A186-028C01BC690E}">
      <dsp:nvSpPr>
        <dsp:cNvPr id="0" name=""/>
        <dsp:cNvSpPr/>
      </dsp:nvSpPr>
      <dsp:spPr>
        <a:xfrm>
          <a:off x="14491411" y="1992229"/>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242167A-AC38-4CBC-BDBE-5EAD1DE71D96}">
      <dsp:nvSpPr>
        <dsp:cNvPr id="0" name=""/>
        <dsp:cNvSpPr/>
      </dsp:nvSpPr>
      <dsp:spPr>
        <a:xfrm>
          <a:off x="13849624" y="4981649"/>
          <a:ext cx="3219175" cy="2764257"/>
        </a:xfrm>
        <a:prstGeom prst="hexagon">
          <a:avLst>
            <a:gd name="adj" fmla="val 25000"/>
            <a:gd name="vf" fmla="val 115470"/>
          </a:avLst>
        </a:prstGeom>
        <a:solidFill>
          <a:srgbClr val="92D050"/>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27940" rIns="0" bIns="27940" numCol="1" spcCol="1270" anchor="ctr" anchorCtr="0">
          <a:noAutofit/>
        </a:bodyPr>
        <a:lstStyle/>
        <a:p>
          <a:pPr marL="0" lvl="0" indent="0" algn="ctr" defTabSz="977900">
            <a:lnSpc>
              <a:spcPct val="90000"/>
            </a:lnSpc>
            <a:spcBef>
              <a:spcPct val="0"/>
            </a:spcBef>
            <a:spcAft>
              <a:spcPct val="35000"/>
            </a:spcAft>
            <a:buNone/>
          </a:pPr>
          <a:r>
            <a:rPr lang="en-US" sz="2200" kern="1200" dirty="0"/>
            <a:t>(F) Mainstream biodiversity in Shire operations and decision making</a:t>
          </a:r>
          <a:endParaRPr lang="en-AU" sz="2200" kern="1200" dirty="0"/>
        </a:p>
      </dsp:txBody>
      <dsp:txXfrm>
        <a:off x="14348243" y="5409806"/>
        <a:ext cx="2221937" cy="1907943"/>
      </dsp:txXfrm>
    </dsp:sp>
    <dsp:sp modelId="{7A5A5235-C709-403B-9FDE-48F0879418AA}">
      <dsp:nvSpPr>
        <dsp:cNvPr id="0" name=""/>
        <dsp:cNvSpPr/>
      </dsp:nvSpPr>
      <dsp:spPr>
        <a:xfrm>
          <a:off x="14487997" y="7402377"/>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C0B550-985D-4357-ADC8-D9688A4009F1}">
      <dsp:nvSpPr>
        <dsp:cNvPr id="0" name=""/>
        <dsp:cNvSpPr/>
      </dsp:nvSpPr>
      <dsp:spPr>
        <a:xfrm>
          <a:off x="11079358" y="6494604"/>
          <a:ext cx="3219175" cy="2764257"/>
        </a:xfrm>
        <a:prstGeom prst="hexagon">
          <a:avLst>
            <a:gd name="adj" fmla="val 25000"/>
            <a:gd name="vf" fmla="val 115470"/>
          </a:avLst>
        </a:prstGeom>
        <a:blipFill dpi="0" rotWithShape="1">
          <a:blip xmlns:r="http://schemas.openxmlformats.org/officeDocument/2006/relationships" r:embed="rId6" cstate="print">
            <a:extLst>
              <a:ext uri="{28A0092B-C50C-407E-A947-70E740481C1C}">
                <a14:useLocalDpi xmlns:a14="http://schemas.microsoft.com/office/drawing/2010/main" val="0"/>
              </a:ext>
            </a:extLst>
          </a:blip>
          <a:srcRect/>
          <a:stretch>
            <a:fillRect/>
          </a:stretch>
        </a:blip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74F8490-5538-4B03-87EA-E558A1D98786}">
      <dsp:nvSpPr>
        <dsp:cNvPr id="0" name=""/>
        <dsp:cNvSpPr/>
      </dsp:nvSpPr>
      <dsp:spPr>
        <a:xfrm>
          <a:off x="13890589" y="7707638"/>
          <a:ext cx="375513" cy="323950"/>
        </a:xfrm>
        <a:prstGeom prst="hexagon">
          <a:avLst>
            <a:gd name="adj" fmla="val 25000"/>
            <a:gd name="vf" fmla="val 115470"/>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A68F9-D21A-4883-9AC2-D6ED95762F12}">
      <dsp:nvSpPr>
        <dsp:cNvPr id="0" name=""/>
        <dsp:cNvSpPr/>
      </dsp:nvSpPr>
      <dsp:spPr>
        <a:xfrm>
          <a:off x="8036509" y="3717625"/>
          <a:ext cx="6667172" cy="793242"/>
        </a:xfrm>
        <a:custGeom>
          <a:avLst/>
          <a:gdLst/>
          <a:ahLst/>
          <a:cxnLst/>
          <a:rect l="0" t="0" r="0" b="0"/>
          <a:pathLst>
            <a:path>
              <a:moveTo>
                <a:pt x="0" y="0"/>
              </a:moveTo>
              <a:lnTo>
                <a:pt x="0" y="540571"/>
              </a:lnTo>
              <a:lnTo>
                <a:pt x="6667172" y="540571"/>
              </a:lnTo>
              <a:lnTo>
                <a:pt x="6667172" y="79324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A21509C-F4AB-4151-83CE-E1A0025C3E58}">
      <dsp:nvSpPr>
        <dsp:cNvPr id="0" name=""/>
        <dsp:cNvSpPr/>
      </dsp:nvSpPr>
      <dsp:spPr>
        <a:xfrm>
          <a:off x="8036509" y="3717625"/>
          <a:ext cx="3333586" cy="793242"/>
        </a:xfrm>
        <a:custGeom>
          <a:avLst/>
          <a:gdLst/>
          <a:ahLst/>
          <a:cxnLst/>
          <a:rect l="0" t="0" r="0" b="0"/>
          <a:pathLst>
            <a:path>
              <a:moveTo>
                <a:pt x="0" y="0"/>
              </a:moveTo>
              <a:lnTo>
                <a:pt x="0" y="540571"/>
              </a:lnTo>
              <a:lnTo>
                <a:pt x="3333586" y="540571"/>
              </a:lnTo>
              <a:lnTo>
                <a:pt x="3333586" y="79324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535DACB-C7C7-42A3-BEE9-C2365C666E3F}">
      <dsp:nvSpPr>
        <dsp:cNvPr id="0" name=""/>
        <dsp:cNvSpPr/>
      </dsp:nvSpPr>
      <dsp:spPr>
        <a:xfrm>
          <a:off x="7990789" y="3717625"/>
          <a:ext cx="91440" cy="793242"/>
        </a:xfrm>
        <a:custGeom>
          <a:avLst/>
          <a:gdLst/>
          <a:ahLst/>
          <a:cxnLst/>
          <a:rect l="0" t="0" r="0" b="0"/>
          <a:pathLst>
            <a:path>
              <a:moveTo>
                <a:pt x="45720" y="0"/>
              </a:moveTo>
              <a:lnTo>
                <a:pt x="45720" y="79324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2D33ADA-2F84-4A86-92DF-2A45BCF3DF1C}">
      <dsp:nvSpPr>
        <dsp:cNvPr id="0" name=""/>
        <dsp:cNvSpPr/>
      </dsp:nvSpPr>
      <dsp:spPr>
        <a:xfrm>
          <a:off x="4702923" y="3717625"/>
          <a:ext cx="3333586" cy="793242"/>
        </a:xfrm>
        <a:custGeom>
          <a:avLst/>
          <a:gdLst/>
          <a:ahLst/>
          <a:cxnLst/>
          <a:rect l="0" t="0" r="0" b="0"/>
          <a:pathLst>
            <a:path>
              <a:moveTo>
                <a:pt x="3333586" y="0"/>
              </a:moveTo>
              <a:lnTo>
                <a:pt x="3333586" y="540571"/>
              </a:lnTo>
              <a:lnTo>
                <a:pt x="0" y="540571"/>
              </a:lnTo>
              <a:lnTo>
                <a:pt x="0" y="79324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4395794-B138-4244-B3E3-1513E625E4F5}">
      <dsp:nvSpPr>
        <dsp:cNvPr id="0" name=""/>
        <dsp:cNvSpPr/>
      </dsp:nvSpPr>
      <dsp:spPr>
        <a:xfrm>
          <a:off x="1369337" y="3717625"/>
          <a:ext cx="6667172" cy="793242"/>
        </a:xfrm>
        <a:custGeom>
          <a:avLst/>
          <a:gdLst/>
          <a:ahLst/>
          <a:cxnLst/>
          <a:rect l="0" t="0" r="0" b="0"/>
          <a:pathLst>
            <a:path>
              <a:moveTo>
                <a:pt x="6667172" y="0"/>
              </a:moveTo>
              <a:lnTo>
                <a:pt x="6667172" y="540571"/>
              </a:lnTo>
              <a:lnTo>
                <a:pt x="0" y="540571"/>
              </a:lnTo>
              <a:lnTo>
                <a:pt x="0" y="793242"/>
              </a:lnTo>
            </a:path>
          </a:pathLst>
        </a:cu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662D63-CCE2-4198-B62F-FB2C89FCDAF1}">
      <dsp:nvSpPr>
        <dsp:cNvPr id="0" name=""/>
        <dsp:cNvSpPr/>
      </dsp:nvSpPr>
      <dsp:spPr>
        <a:xfrm>
          <a:off x="6672769" y="1985675"/>
          <a:ext cx="2727479" cy="173194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E74F45-600B-4A9A-B2A2-0E10DE50F938}">
      <dsp:nvSpPr>
        <dsp:cNvPr id="0" name=""/>
        <dsp:cNvSpPr/>
      </dsp:nvSpPr>
      <dsp:spPr>
        <a:xfrm>
          <a:off x="6975823" y="2273576"/>
          <a:ext cx="2727479" cy="173194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kern="1200" dirty="0"/>
            <a:t>(F) Mainstream Biodiversity in Shire Operations and decision making</a:t>
          </a:r>
        </a:p>
      </dsp:txBody>
      <dsp:txXfrm>
        <a:off x="7026550" y="2324303"/>
        <a:ext cx="2626025" cy="1630495"/>
      </dsp:txXfrm>
    </dsp:sp>
    <dsp:sp modelId="{E269CC83-CF79-40F0-BB57-1BBA571E3F5E}">
      <dsp:nvSpPr>
        <dsp:cNvPr id="0" name=""/>
        <dsp:cNvSpPr/>
      </dsp:nvSpPr>
      <dsp:spPr>
        <a:xfrm>
          <a:off x="5597" y="4510867"/>
          <a:ext cx="2727479" cy="173194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3D4128-6450-411D-B3F3-4A460CE0D996}">
      <dsp:nvSpPr>
        <dsp:cNvPr id="0" name=""/>
        <dsp:cNvSpPr/>
      </dsp:nvSpPr>
      <dsp:spPr>
        <a:xfrm>
          <a:off x="308650" y="4798767"/>
          <a:ext cx="2727479" cy="173194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kern="1200" dirty="0"/>
            <a:t>Funding and Resourcing</a:t>
          </a:r>
        </a:p>
      </dsp:txBody>
      <dsp:txXfrm>
        <a:off x="359377" y="4849494"/>
        <a:ext cx="2626025" cy="1630495"/>
      </dsp:txXfrm>
    </dsp:sp>
    <dsp:sp modelId="{8E6CD4E3-4403-47F4-A69C-B38AB4434778}">
      <dsp:nvSpPr>
        <dsp:cNvPr id="0" name=""/>
        <dsp:cNvSpPr/>
      </dsp:nvSpPr>
      <dsp:spPr>
        <a:xfrm>
          <a:off x="3339183" y="4510867"/>
          <a:ext cx="2727479" cy="173194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777794-B80D-4144-9DA5-57BB82006E8B}">
      <dsp:nvSpPr>
        <dsp:cNvPr id="0" name=""/>
        <dsp:cNvSpPr/>
      </dsp:nvSpPr>
      <dsp:spPr>
        <a:xfrm>
          <a:off x="3642236" y="4798767"/>
          <a:ext cx="2727479" cy="173194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kern="1200" dirty="0"/>
            <a:t>Governance</a:t>
          </a:r>
        </a:p>
      </dsp:txBody>
      <dsp:txXfrm>
        <a:off x="3692963" y="4849494"/>
        <a:ext cx="2626025" cy="1630495"/>
      </dsp:txXfrm>
    </dsp:sp>
    <dsp:sp modelId="{175C48CE-3D83-4B5E-917E-62A5022C3B9D}">
      <dsp:nvSpPr>
        <dsp:cNvPr id="0" name=""/>
        <dsp:cNvSpPr/>
      </dsp:nvSpPr>
      <dsp:spPr>
        <a:xfrm>
          <a:off x="6672769" y="4510867"/>
          <a:ext cx="2727479" cy="173194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9E7E5A-54F4-483F-BCCF-C54919DCED27}">
      <dsp:nvSpPr>
        <dsp:cNvPr id="0" name=""/>
        <dsp:cNvSpPr/>
      </dsp:nvSpPr>
      <dsp:spPr>
        <a:xfrm>
          <a:off x="6975823" y="4798767"/>
          <a:ext cx="2727479" cy="173194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kern="1200" dirty="0"/>
            <a:t>A plant local first approach</a:t>
          </a:r>
        </a:p>
      </dsp:txBody>
      <dsp:txXfrm>
        <a:off x="7026550" y="4849494"/>
        <a:ext cx="2626025" cy="1630495"/>
      </dsp:txXfrm>
    </dsp:sp>
    <dsp:sp modelId="{C0BB968C-4913-4429-BA32-E4FAF2D33988}">
      <dsp:nvSpPr>
        <dsp:cNvPr id="0" name=""/>
        <dsp:cNvSpPr/>
      </dsp:nvSpPr>
      <dsp:spPr>
        <a:xfrm>
          <a:off x="10006356" y="4510867"/>
          <a:ext cx="2727479" cy="173194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4BDFE8-81CC-4C87-941C-F4AE3F081326}">
      <dsp:nvSpPr>
        <dsp:cNvPr id="0" name=""/>
        <dsp:cNvSpPr/>
      </dsp:nvSpPr>
      <dsp:spPr>
        <a:xfrm>
          <a:off x="10309409" y="4798767"/>
          <a:ext cx="2727479" cy="173194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kern="1200" dirty="0"/>
            <a:t>Shire processes and training</a:t>
          </a:r>
        </a:p>
      </dsp:txBody>
      <dsp:txXfrm>
        <a:off x="10360136" y="4849494"/>
        <a:ext cx="2626025" cy="1630495"/>
      </dsp:txXfrm>
    </dsp:sp>
    <dsp:sp modelId="{9537AF4B-649B-47D0-8D9E-D871AE68A706}">
      <dsp:nvSpPr>
        <dsp:cNvPr id="0" name=""/>
        <dsp:cNvSpPr/>
      </dsp:nvSpPr>
      <dsp:spPr>
        <a:xfrm>
          <a:off x="13339942" y="4510867"/>
          <a:ext cx="2727479" cy="173194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6E54D4-24C7-4131-A85B-9CB284D03137}">
      <dsp:nvSpPr>
        <dsp:cNvPr id="0" name=""/>
        <dsp:cNvSpPr/>
      </dsp:nvSpPr>
      <dsp:spPr>
        <a:xfrm>
          <a:off x="13642995" y="4798767"/>
          <a:ext cx="2727479" cy="1731949"/>
        </a:xfrm>
        <a:prstGeom prst="roundRect">
          <a:avLst>
            <a:gd name="adj" fmla="val 10000"/>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AU" sz="2400" kern="1200" dirty="0"/>
            <a:t>Regulation and Enforcement</a:t>
          </a:r>
        </a:p>
      </dsp:txBody>
      <dsp:txXfrm>
        <a:off x="13693722" y="4849494"/>
        <a:ext cx="2626025" cy="16304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954FD5-2393-47E0-B41C-E3886C9F9796}">
      <dsp:nvSpPr>
        <dsp:cNvPr id="0" name=""/>
        <dsp:cNvSpPr/>
      </dsp:nvSpPr>
      <dsp:spPr>
        <a:xfrm>
          <a:off x="319" y="6297"/>
          <a:ext cx="16375433" cy="264473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AU" sz="6500" kern="1200" dirty="0"/>
            <a:t>(F) Mainstream Biodiversity in Shire Operations and decision making</a:t>
          </a:r>
        </a:p>
      </dsp:txBody>
      <dsp:txXfrm>
        <a:off x="77781" y="83759"/>
        <a:ext cx="16220509" cy="2489815"/>
      </dsp:txXfrm>
    </dsp:sp>
    <dsp:sp modelId="{A880B36D-C5FF-4F43-8CB8-55B68273E6E5}">
      <dsp:nvSpPr>
        <dsp:cNvPr id="0" name=""/>
        <dsp:cNvSpPr/>
      </dsp:nvSpPr>
      <dsp:spPr>
        <a:xfrm>
          <a:off x="319" y="2935826"/>
          <a:ext cx="2206931"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AU" sz="2800" kern="1200" dirty="0"/>
            <a:t>Funding and Resourcing</a:t>
          </a:r>
        </a:p>
      </dsp:txBody>
      <dsp:txXfrm>
        <a:off x="64958" y="3000465"/>
        <a:ext cx="2077653" cy="2515461"/>
      </dsp:txXfrm>
    </dsp:sp>
    <dsp:sp modelId="{ABABDADB-18CB-4C93-9480-96A888627A6C}">
      <dsp:nvSpPr>
        <dsp:cNvPr id="0" name=""/>
        <dsp:cNvSpPr/>
      </dsp:nvSpPr>
      <dsp:spPr>
        <a:xfrm>
          <a:off x="319" y="5865356"/>
          <a:ext cx="2206931"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AU" sz="2300" kern="1200" dirty="0"/>
            <a:t>Assess funding requirements to implement this strategy, and apply for grant funding to costs</a:t>
          </a:r>
        </a:p>
      </dsp:txBody>
      <dsp:txXfrm>
        <a:off x="64958" y="5929995"/>
        <a:ext cx="2077653" cy="2515461"/>
      </dsp:txXfrm>
    </dsp:sp>
    <dsp:sp modelId="{F27368D6-3EAA-45D7-97E0-1A047F357879}">
      <dsp:nvSpPr>
        <dsp:cNvPr id="0" name=""/>
        <dsp:cNvSpPr/>
      </dsp:nvSpPr>
      <dsp:spPr>
        <a:xfrm>
          <a:off x="2392633" y="2935826"/>
          <a:ext cx="2206931"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AU" sz="2800" kern="1200" dirty="0"/>
            <a:t>Governance</a:t>
          </a:r>
        </a:p>
      </dsp:txBody>
      <dsp:txXfrm>
        <a:off x="2457272" y="3000465"/>
        <a:ext cx="2077653" cy="2515461"/>
      </dsp:txXfrm>
    </dsp:sp>
    <dsp:sp modelId="{B371AB11-316B-4154-A6BC-81FB94079C62}">
      <dsp:nvSpPr>
        <dsp:cNvPr id="0" name=""/>
        <dsp:cNvSpPr/>
      </dsp:nvSpPr>
      <dsp:spPr>
        <a:xfrm>
          <a:off x="2392633" y="5865356"/>
          <a:ext cx="2206931"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AU" sz="2300" kern="1200" dirty="0"/>
            <a:t>Review the Actions and whole Strategy regularly to check progress and update to make current.</a:t>
          </a:r>
        </a:p>
      </dsp:txBody>
      <dsp:txXfrm>
        <a:off x="2457272" y="5929995"/>
        <a:ext cx="2077653" cy="2515461"/>
      </dsp:txXfrm>
    </dsp:sp>
    <dsp:sp modelId="{869B53E9-BA72-4138-B848-B3BEDC4FC5E0}">
      <dsp:nvSpPr>
        <dsp:cNvPr id="0" name=""/>
        <dsp:cNvSpPr/>
      </dsp:nvSpPr>
      <dsp:spPr>
        <a:xfrm>
          <a:off x="4784947" y="2935826"/>
          <a:ext cx="2206931"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AU" sz="2800" kern="1200" dirty="0"/>
            <a:t>A plant local first approach</a:t>
          </a:r>
        </a:p>
      </dsp:txBody>
      <dsp:txXfrm>
        <a:off x="4849586" y="3000465"/>
        <a:ext cx="2077653" cy="2515461"/>
      </dsp:txXfrm>
    </dsp:sp>
    <dsp:sp modelId="{A13C7C05-A5E2-4F9F-88F5-D3BA9F6044D5}">
      <dsp:nvSpPr>
        <dsp:cNvPr id="0" name=""/>
        <dsp:cNvSpPr/>
      </dsp:nvSpPr>
      <dsp:spPr>
        <a:xfrm>
          <a:off x="4784947" y="5865356"/>
          <a:ext cx="2206931"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AU" sz="2300" kern="1200" dirty="0"/>
            <a:t>Implement a Shire wide approach landscaping using local</a:t>
          </a:r>
          <a:r>
            <a:rPr lang="en-AU" sz="2300" kern="1200" dirty="0">
              <a:solidFill>
                <a:schemeClr val="bg1"/>
              </a:solidFill>
            </a:rPr>
            <a:t> native </a:t>
          </a:r>
          <a:r>
            <a:rPr lang="en-AU" sz="2300" kern="1200" dirty="0"/>
            <a:t>species</a:t>
          </a:r>
          <a:r>
            <a:rPr lang="en-AU" sz="2300" kern="1200" dirty="0">
              <a:solidFill>
                <a:schemeClr val="bg1"/>
              </a:solidFill>
            </a:rPr>
            <a:t>.</a:t>
          </a:r>
          <a:r>
            <a:rPr lang="en-AU" sz="2300" strike="sngStrike" kern="1200" dirty="0">
              <a:solidFill>
                <a:schemeClr val="bg1"/>
              </a:solidFill>
            </a:rPr>
            <a:t>.</a:t>
          </a:r>
        </a:p>
      </dsp:txBody>
      <dsp:txXfrm>
        <a:off x="4849586" y="5929995"/>
        <a:ext cx="2077653" cy="2515461"/>
      </dsp:txXfrm>
    </dsp:sp>
    <dsp:sp modelId="{1CAD3E5F-078A-4F36-A5F6-177579FF0C5F}">
      <dsp:nvSpPr>
        <dsp:cNvPr id="0" name=""/>
        <dsp:cNvSpPr/>
      </dsp:nvSpPr>
      <dsp:spPr>
        <a:xfrm>
          <a:off x="7177261" y="2935826"/>
          <a:ext cx="6806177"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AU" sz="2800" kern="1200" dirty="0"/>
            <a:t>Shire processes and training</a:t>
          </a:r>
        </a:p>
      </dsp:txBody>
      <dsp:txXfrm>
        <a:off x="7254723" y="3013288"/>
        <a:ext cx="6651253" cy="2489815"/>
      </dsp:txXfrm>
    </dsp:sp>
    <dsp:sp modelId="{083AC190-F07E-472D-8CF0-2CF1FC5934A2}">
      <dsp:nvSpPr>
        <dsp:cNvPr id="0" name=""/>
        <dsp:cNvSpPr/>
      </dsp:nvSpPr>
      <dsp:spPr>
        <a:xfrm>
          <a:off x="7177261" y="5865356"/>
          <a:ext cx="2206931"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AU" sz="2300" kern="1200" dirty="0"/>
            <a:t>Implement biodiversity training for staff and annual planting days.</a:t>
          </a:r>
        </a:p>
      </dsp:txBody>
      <dsp:txXfrm>
        <a:off x="7241900" y="5929995"/>
        <a:ext cx="2077653" cy="2515461"/>
      </dsp:txXfrm>
    </dsp:sp>
    <dsp:sp modelId="{203C1390-7341-4E1B-8E0F-D2B9F45B5D46}">
      <dsp:nvSpPr>
        <dsp:cNvPr id="0" name=""/>
        <dsp:cNvSpPr/>
      </dsp:nvSpPr>
      <dsp:spPr>
        <a:xfrm>
          <a:off x="9476884" y="5865356"/>
          <a:ext cx="2206931"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AU" sz="2300" kern="1200" dirty="0"/>
            <a:t>Assess risk to </a:t>
          </a:r>
          <a:r>
            <a:rPr lang="en-AU" sz="2300" kern="1200" dirty="0">
              <a:solidFill>
                <a:schemeClr val="bg1"/>
              </a:solidFill>
            </a:rPr>
            <a:t>biodiversity during Shire construction and maintenance works.</a:t>
          </a:r>
        </a:p>
      </dsp:txBody>
      <dsp:txXfrm>
        <a:off x="9541523" y="5929995"/>
        <a:ext cx="2077653" cy="2515461"/>
      </dsp:txXfrm>
    </dsp:sp>
    <dsp:sp modelId="{F586746F-8980-4799-ACAB-2413B94DFDA4}">
      <dsp:nvSpPr>
        <dsp:cNvPr id="0" name=""/>
        <dsp:cNvSpPr/>
      </dsp:nvSpPr>
      <dsp:spPr>
        <a:xfrm>
          <a:off x="11776507" y="5865356"/>
          <a:ext cx="2206931"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AU" sz="2300" kern="1200" dirty="0"/>
            <a:t>Implement best practice weed </a:t>
          </a:r>
          <a:r>
            <a:rPr lang="en-AU" sz="2300" kern="1200" dirty="0">
              <a:solidFill>
                <a:schemeClr val="bg1"/>
              </a:solidFill>
            </a:rPr>
            <a:t>hygiene management in Shire managed areas</a:t>
          </a:r>
        </a:p>
      </dsp:txBody>
      <dsp:txXfrm>
        <a:off x="11841146" y="5929995"/>
        <a:ext cx="2077653" cy="2515461"/>
      </dsp:txXfrm>
    </dsp:sp>
    <dsp:sp modelId="{CF846809-4009-4F86-B82D-53113074C6D8}">
      <dsp:nvSpPr>
        <dsp:cNvPr id="0" name=""/>
        <dsp:cNvSpPr/>
      </dsp:nvSpPr>
      <dsp:spPr>
        <a:xfrm>
          <a:off x="14168821" y="2935826"/>
          <a:ext cx="2206931" cy="264473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AU" sz="2800" kern="1200" dirty="0"/>
            <a:t>Regulation and Enforcement</a:t>
          </a:r>
        </a:p>
      </dsp:txBody>
      <dsp:txXfrm>
        <a:off x="14233460" y="3000465"/>
        <a:ext cx="2077653" cy="2515461"/>
      </dsp:txXfrm>
    </dsp:sp>
    <dsp:sp modelId="{97EA9A5F-0A9D-44C2-AE70-5FA41DF850B2}">
      <dsp:nvSpPr>
        <dsp:cNvPr id="0" name=""/>
        <dsp:cNvSpPr/>
      </dsp:nvSpPr>
      <dsp:spPr>
        <a:xfrm>
          <a:off x="14168821" y="5865356"/>
          <a:ext cx="2206931" cy="264473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AU" sz="2300" kern="1200" dirty="0"/>
            <a:t>Review Shire resourcing for compliance, </a:t>
          </a:r>
          <a:r>
            <a:rPr lang="en-AU" sz="2300" kern="1200" dirty="0">
              <a:solidFill>
                <a:schemeClr val="bg1"/>
              </a:solidFill>
            </a:rPr>
            <a:t>including illegal clearing and encroachments </a:t>
          </a:r>
          <a:r>
            <a:rPr lang="en-AU" sz="2300" kern="1200" dirty="0"/>
            <a:t>into Shire LNAs</a:t>
          </a:r>
        </a:p>
      </dsp:txBody>
      <dsp:txXfrm>
        <a:off x="14233460" y="5929995"/>
        <a:ext cx="2077653" cy="2515461"/>
      </dsp:txXfrm>
    </dsp:sp>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1543" cy="720282"/>
          </a:xfrm>
          <a:prstGeom prst="rect">
            <a:avLst/>
          </a:prstGeom>
        </p:spPr>
        <p:txBody>
          <a:bodyPr vert="horz" lIns="132762" tIns="66381" rIns="132762" bIns="66381" rtlCol="0"/>
          <a:lstStyle>
            <a:lvl1pPr algn="l">
              <a:defRPr sz="1700"/>
            </a:lvl1pPr>
          </a:lstStyle>
          <a:p>
            <a:endParaRPr lang="en-AU"/>
          </a:p>
        </p:txBody>
      </p:sp>
      <p:sp>
        <p:nvSpPr>
          <p:cNvPr id="3" name="Date Placeholder 2"/>
          <p:cNvSpPr>
            <a:spLocks noGrp="1"/>
          </p:cNvSpPr>
          <p:nvPr>
            <p:ph type="dt" idx="1"/>
          </p:nvPr>
        </p:nvSpPr>
        <p:spPr>
          <a:xfrm>
            <a:off x="5622799" y="0"/>
            <a:ext cx="4301543" cy="720282"/>
          </a:xfrm>
          <a:prstGeom prst="rect">
            <a:avLst/>
          </a:prstGeom>
        </p:spPr>
        <p:txBody>
          <a:bodyPr vert="horz" lIns="132762" tIns="66381" rIns="132762" bIns="66381" rtlCol="0"/>
          <a:lstStyle>
            <a:lvl1pPr algn="r">
              <a:defRPr sz="1700"/>
            </a:lvl1pPr>
          </a:lstStyle>
          <a:p>
            <a:fld id="{F84A6A75-9591-4DB7-880C-7CF3003FBEA0}" type="datetimeFigureOut">
              <a:rPr lang="en-AU" smtClean="0"/>
              <a:t>29/07/2025</a:t>
            </a:fld>
            <a:endParaRPr lang="en-AU"/>
          </a:p>
        </p:txBody>
      </p:sp>
      <p:sp>
        <p:nvSpPr>
          <p:cNvPr id="4" name="Slide Image Placeholder 3"/>
          <p:cNvSpPr>
            <a:spLocks noGrp="1" noRot="1" noChangeAspect="1"/>
          </p:cNvSpPr>
          <p:nvPr>
            <p:ph type="sldImg" idx="2"/>
          </p:nvPr>
        </p:nvSpPr>
        <p:spPr>
          <a:xfrm>
            <a:off x="657225" y="1795463"/>
            <a:ext cx="8612188" cy="4843462"/>
          </a:xfrm>
          <a:prstGeom prst="rect">
            <a:avLst/>
          </a:prstGeom>
          <a:noFill/>
          <a:ln w="12700">
            <a:solidFill>
              <a:prstClr val="black"/>
            </a:solidFill>
          </a:ln>
        </p:spPr>
        <p:txBody>
          <a:bodyPr vert="horz" lIns="132762" tIns="66381" rIns="132762" bIns="66381" rtlCol="0" anchor="ctr"/>
          <a:lstStyle/>
          <a:p>
            <a:endParaRPr lang="en-AU"/>
          </a:p>
        </p:txBody>
      </p:sp>
      <p:sp>
        <p:nvSpPr>
          <p:cNvPr id="5" name="Notes Placeholder 4"/>
          <p:cNvSpPr>
            <a:spLocks noGrp="1"/>
          </p:cNvSpPr>
          <p:nvPr>
            <p:ph type="body" sz="quarter" idx="3"/>
          </p:nvPr>
        </p:nvSpPr>
        <p:spPr>
          <a:xfrm>
            <a:off x="992665" y="6908710"/>
            <a:ext cx="7941310" cy="5652582"/>
          </a:xfrm>
          <a:prstGeom prst="rect">
            <a:avLst/>
          </a:prstGeom>
        </p:spPr>
        <p:txBody>
          <a:bodyPr vert="horz" lIns="132762" tIns="66381" rIns="132762" bIns="663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13635485"/>
            <a:ext cx="4301543" cy="720280"/>
          </a:xfrm>
          <a:prstGeom prst="rect">
            <a:avLst/>
          </a:prstGeom>
        </p:spPr>
        <p:txBody>
          <a:bodyPr vert="horz" lIns="132762" tIns="66381" rIns="132762" bIns="66381" rtlCol="0" anchor="b"/>
          <a:lstStyle>
            <a:lvl1pPr algn="l">
              <a:defRPr sz="1700"/>
            </a:lvl1pPr>
          </a:lstStyle>
          <a:p>
            <a:endParaRPr lang="en-AU"/>
          </a:p>
        </p:txBody>
      </p:sp>
      <p:sp>
        <p:nvSpPr>
          <p:cNvPr id="7" name="Slide Number Placeholder 6"/>
          <p:cNvSpPr>
            <a:spLocks noGrp="1"/>
          </p:cNvSpPr>
          <p:nvPr>
            <p:ph type="sldNum" sz="quarter" idx="5"/>
          </p:nvPr>
        </p:nvSpPr>
        <p:spPr>
          <a:xfrm>
            <a:off x="5622799" y="13635485"/>
            <a:ext cx="4301543" cy="720280"/>
          </a:xfrm>
          <a:prstGeom prst="rect">
            <a:avLst/>
          </a:prstGeom>
        </p:spPr>
        <p:txBody>
          <a:bodyPr vert="horz" lIns="132762" tIns="66381" rIns="132762" bIns="66381" rtlCol="0" anchor="b"/>
          <a:lstStyle>
            <a:lvl1pPr algn="r">
              <a:defRPr sz="1700"/>
            </a:lvl1pPr>
          </a:lstStyle>
          <a:p>
            <a:fld id="{C827D38E-AEAB-482E-B7D5-CD71E24EFE6E}" type="slidenum">
              <a:rPr lang="en-AU" smtClean="0"/>
              <a:t>‹#›</a:t>
            </a:fld>
            <a:endParaRPr lang="en-AU"/>
          </a:p>
        </p:txBody>
      </p:sp>
    </p:spTree>
    <p:extLst>
      <p:ext uri="{BB962C8B-B14F-4D97-AF65-F5344CB8AC3E}">
        <p14:creationId xmlns:p14="http://schemas.microsoft.com/office/powerpoint/2010/main" val="2544612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1" kern="1200" dirty="0">
                <a:solidFill>
                  <a:schemeClr val="tx1"/>
                </a:solidFill>
                <a:effectLst/>
                <a:latin typeface="+mn-lt"/>
                <a:ea typeface="+mn-ea"/>
                <a:cs typeface="+mn-cs"/>
              </a:rPr>
              <a:t>Mainstream biodiversity in Shire operations and decision making</a:t>
            </a:r>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Thank you for your interest in the Shire of Augusta Margaret River’s draft Local Biodiversity Strategy. This slideshow is part of our third community consultation session on the draft strategy, and covers the sixth and last key area – Mainstreaming biodiversity in Shire operations and decision making.</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In this final section of the Strategy, we shift focus to a critical area: how we incorporate biodiversity protection into the core of our own operations.</a:t>
            </a:r>
          </a:p>
          <a:p>
            <a:endParaRPr lang="en-AU" sz="1200" kern="1200" dirty="0">
              <a:solidFill>
                <a:schemeClr val="tx1"/>
              </a:solidFill>
              <a:effectLst/>
              <a:latin typeface="+mn-lt"/>
              <a:ea typeface="+mn-ea"/>
              <a:cs typeface="+mn-cs"/>
            </a:endParaRPr>
          </a:p>
          <a:p>
            <a:r>
              <a:rPr lang="en-AU" sz="1200" kern="1200" dirty="0">
                <a:solidFill>
                  <a:schemeClr val="tx1"/>
                </a:solidFill>
                <a:effectLst/>
                <a:latin typeface="+mn-lt"/>
                <a:ea typeface="+mn-ea"/>
                <a:cs typeface="+mn-cs"/>
              </a:rPr>
              <a:t>This section — </a:t>
            </a:r>
            <a:r>
              <a:rPr lang="en-AU" sz="1200" i="1" kern="1200" dirty="0">
                <a:solidFill>
                  <a:schemeClr val="tx1"/>
                </a:solidFill>
                <a:effectLst/>
                <a:latin typeface="+mn-lt"/>
                <a:ea typeface="+mn-ea"/>
                <a:cs typeface="+mn-cs"/>
              </a:rPr>
              <a:t>Mainstreaming Biodiversity in Shire Operations and Decision-Making</a:t>
            </a:r>
            <a:r>
              <a:rPr lang="en-AU" sz="1200" kern="1200" dirty="0">
                <a:solidFill>
                  <a:schemeClr val="tx1"/>
                </a:solidFill>
                <a:effectLst/>
                <a:latin typeface="+mn-lt"/>
                <a:ea typeface="+mn-ea"/>
                <a:cs typeface="+mn-cs"/>
              </a:rPr>
              <a:t> — is about ensuring that biodiversity is a core principle that guides decision making in all of our areas including resourcing, infrastructure </a:t>
            </a:r>
            <a:r>
              <a:rPr lang="en-AU" sz="1200" kern="1200">
                <a:solidFill>
                  <a:schemeClr val="tx1"/>
                </a:solidFill>
                <a:effectLst/>
                <a:latin typeface="+mn-lt"/>
                <a:ea typeface="+mn-ea"/>
                <a:cs typeface="+mn-cs"/>
              </a:rPr>
              <a:t>development, maintenance</a:t>
            </a:r>
            <a:r>
              <a:rPr lang="en-AU" sz="1200" kern="1200" dirty="0">
                <a:solidFill>
                  <a:schemeClr val="tx1"/>
                </a:solidFill>
                <a:effectLst/>
                <a:latin typeface="+mn-lt"/>
                <a:ea typeface="+mn-ea"/>
                <a:cs typeface="+mn-cs"/>
              </a:rPr>
              <a:t>, planning, staff training, and compliance.</a:t>
            </a:r>
          </a:p>
          <a:p>
            <a:r>
              <a:rPr lang="en-AU" sz="1200" kern="1200" dirty="0">
                <a:solidFill>
                  <a:schemeClr val="tx1"/>
                </a:solidFill>
                <a:effectLst/>
                <a:latin typeface="+mn-lt"/>
                <a:ea typeface="+mn-ea"/>
                <a:cs typeface="+mn-cs"/>
              </a:rPr>
              <a:t> </a:t>
            </a:r>
          </a:p>
          <a:p>
            <a:r>
              <a:rPr lang="en-AU" sz="1200" kern="1200" dirty="0">
                <a:solidFill>
                  <a:schemeClr val="tx1"/>
                </a:solidFill>
                <a:effectLst/>
                <a:latin typeface="+mn-lt"/>
                <a:ea typeface="+mn-ea"/>
                <a:cs typeface="+mn-cs"/>
              </a:rPr>
              <a:t>Objective: Incorporate biodiversity protection principles in all levels of Shire decision-making and operations.</a:t>
            </a:r>
          </a:p>
          <a:p>
            <a:endParaRPr lang="en-AU" dirty="0"/>
          </a:p>
        </p:txBody>
      </p:sp>
      <p:sp>
        <p:nvSpPr>
          <p:cNvPr id="4" name="Slide Number Placeholder 3"/>
          <p:cNvSpPr>
            <a:spLocks noGrp="1"/>
          </p:cNvSpPr>
          <p:nvPr>
            <p:ph type="sldNum" sz="quarter" idx="5"/>
          </p:nvPr>
        </p:nvSpPr>
        <p:spPr/>
        <p:txBody>
          <a:bodyPr/>
          <a:lstStyle/>
          <a:p>
            <a:fld id="{C827D38E-AEAB-482E-B7D5-CD71E24EFE6E}" type="slidenum">
              <a:rPr lang="en-AU" smtClean="0"/>
              <a:t>1</a:t>
            </a:fld>
            <a:endParaRPr lang="en-AU"/>
          </a:p>
        </p:txBody>
      </p:sp>
    </p:spTree>
    <p:extLst>
      <p:ext uri="{BB962C8B-B14F-4D97-AF65-F5344CB8AC3E}">
        <p14:creationId xmlns:p14="http://schemas.microsoft.com/office/powerpoint/2010/main" val="3335594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13922-BF0B-9CCB-19DF-4402B0D465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CAD103-92BA-50D2-FF9D-DBEED1DE1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5DAEF-E67E-661D-8774-358F669C2AEE}"/>
              </a:ext>
            </a:extLst>
          </p:cNvPr>
          <p:cNvSpPr>
            <a:spLocks noGrp="1"/>
          </p:cNvSpPr>
          <p:nvPr>
            <p:ph type="body" idx="1"/>
          </p:nvPr>
        </p:nvSpPr>
        <p:spPr/>
        <p:txBody>
          <a:bodyPr/>
          <a:lstStyle/>
          <a:p>
            <a:endParaRPr lang="en-AU" dirty="0"/>
          </a:p>
          <a:p>
            <a:r>
              <a:rPr lang="en-AU" dirty="0"/>
              <a:t>Go straight to actions.</a:t>
            </a:r>
          </a:p>
          <a:p>
            <a:endParaRPr lang="en-AU" dirty="0"/>
          </a:p>
          <a:p>
            <a:endParaRPr lang="en-AU" dirty="0"/>
          </a:p>
        </p:txBody>
      </p:sp>
      <p:sp>
        <p:nvSpPr>
          <p:cNvPr id="4" name="Slide Number Placeholder 3">
            <a:extLst>
              <a:ext uri="{FF2B5EF4-FFF2-40B4-BE49-F238E27FC236}">
                <a16:creationId xmlns:a16="http://schemas.microsoft.com/office/drawing/2014/main" id="{5D3BF732-99AD-9709-45D9-20CB980B0351}"/>
              </a:ext>
            </a:extLst>
          </p:cNvPr>
          <p:cNvSpPr>
            <a:spLocks noGrp="1"/>
          </p:cNvSpPr>
          <p:nvPr>
            <p:ph type="sldNum" sz="quarter" idx="5"/>
          </p:nvPr>
        </p:nvSpPr>
        <p:spPr/>
        <p:txBody>
          <a:bodyPr/>
          <a:lstStyle/>
          <a:p>
            <a:fld id="{C827D38E-AEAB-482E-B7D5-CD71E24EFE6E}" type="slidenum">
              <a:rPr lang="en-AU" smtClean="0"/>
              <a:t>2</a:t>
            </a:fld>
            <a:endParaRPr lang="en-AU"/>
          </a:p>
        </p:txBody>
      </p:sp>
    </p:spTree>
    <p:extLst>
      <p:ext uri="{BB962C8B-B14F-4D97-AF65-F5344CB8AC3E}">
        <p14:creationId xmlns:p14="http://schemas.microsoft.com/office/powerpoint/2010/main" val="13458293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C85ED-B3CC-5EB4-F5F5-16B34927F0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E8B3C9-20F6-2C3F-E997-1164AD1C4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0A1CB-9308-2645-960A-B6CCEEBA8836}"/>
              </a:ext>
            </a:extLst>
          </p:cNvPr>
          <p:cNvSpPr>
            <a:spLocks noGrp="1"/>
          </p:cNvSpPr>
          <p:nvPr>
            <p:ph type="body" idx="1"/>
          </p:nvPr>
        </p:nvSpPr>
        <p:spPr/>
        <p:txBody>
          <a:bodyPr/>
          <a:lstStyle/>
          <a:p>
            <a:r>
              <a:rPr lang="en-AU" dirty="0"/>
              <a:t>I can’t recall who we said was going to be delivering this? Hayley? Gina? – This was most likely Hayley. Happy to do it if not. </a:t>
            </a:r>
          </a:p>
          <a:p>
            <a:endParaRPr lang="en-AU" dirty="0"/>
          </a:p>
          <a:p>
            <a:endParaRPr lang="en-AU" dirty="0"/>
          </a:p>
          <a:p>
            <a:r>
              <a:rPr lang="en-AU" dirty="0"/>
              <a:t>Go straight to actions.</a:t>
            </a:r>
          </a:p>
          <a:p>
            <a:endParaRPr lang="en-AU" dirty="0"/>
          </a:p>
          <a:p>
            <a:endParaRPr lang="en-AU" dirty="0"/>
          </a:p>
        </p:txBody>
      </p:sp>
      <p:sp>
        <p:nvSpPr>
          <p:cNvPr id="4" name="Slide Number Placeholder 3">
            <a:extLst>
              <a:ext uri="{FF2B5EF4-FFF2-40B4-BE49-F238E27FC236}">
                <a16:creationId xmlns:a16="http://schemas.microsoft.com/office/drawing/2014/main" id="{4C5C71EC-0292-D906-330B-AA93805B8C45}"/>
              </a:ext>
            </a:extLst>
          </p:cNvPr>
          <p:cNvSpPr>
            <a:spLocks noGrp="1"/>
          </p:cNvSpPr>
          <p:nvPr>
            <p:ph type="sldNum" sz="quarter" idx="5"/>
          </p:nvPr>
        </p:nvSpPr>
        <p:spPr/>
        <p:txBody>
          <a:bodyPr/>
          <a:lstStyle/>
          <a:p>
            <a:fld id="{C827D38E-AEAB-482E-B7D5-CD71E24EFE6E}" type="slidenum">
              <a:rPr lang="en-AU" smtClean="0"/>
              <a:t>3</a:t>
            </a:fld>
            <a:endParaRPr lang="en-AU"/>
          </a:p>
        </p:txBody>
      </p:sp>
    </p:spTree>
    <p:extLst>
      <p:ext uri="{BB962C8B-B14F-4D97-AF65-F5344CB8AC3E}">
        <p14:creationId xmlns:p14="http://schemas.microsoft.com/office/powerpoint/2010/main" val="20679744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048DD-993C-0F83-E130-B19AEB9DFE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C2667-C930-C336-3300-8F2CE26321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B84FD-8F09-1411-5CAD-6C483E5BFEFE}"/>
              </a:ext>
            </a:extLst>
          </p:cNvPr>
          <p:cNvSpPr>
            <a:spLocks noGrp="1"/>
          </p:cNvSpPr>
          <p:nvPr>
            <p:ph type="body" idx="1"/>
          </p:nvPr>
        </p:nvSpPr>
        <p:spPr/>
        <p:txBody>
          <a:bodyPr/>
          <a:lstStyle/>
          <a:p>
            <a:endParaRPr lang="en-AU" dirty="0"/>
          </a:p>
          <a:p>
            <a:endParaRPr lang="en-AU" dirty="0"/>
          </a:p>
        </p:txBody>
      </p:sp>
      <p:sp>
        <p:nvSpPr>
          <p:cNvPr id="4" name="Slide Number Placeholder 3">
            <a:extLst>
              <a:ext uri="{FF2B5EF4-FFF2-40B4-BE49-F238E27FC236}">
                <a16:creationId xmlns:a16="http://schemas.microsoft.com/office/drawing/2014/main" id="{615144D1-CCE8-C196-C656-970A20E0CA5C}"/>
              </a:ext>
            </a:extLst>
          </p:cNvPr>
          <p:cNvSpPr>
            <a:spLocks noGrp="1"/>
          </p:cNvSpPr>
          <p:nvPr>
            <p:ph type="sldNum" sz="quarter" idx="5"/>
          </p:nvPr>
        </p:nvSpPr>
        <p:spPr/>
        <p:txBody>
          <a:bodyPr/>
          <a:lstStyle/>
          <a:p>
            <a:fld id="{C827D38E-AEAB-482E-B7D5-CD71E24EFE6E}" type="slidenum">
              <a:rPr lang="en-AU" smtClean="0"/>
              <a:t>4</a:t>
            </a:fld>
            <a:endParaRPr lang="en-AU"/>
          </a:p>
        </p:txBody>
      </p:sp>
    </p:spTree>
    <p:extLst>
      <p:ext uri="{BB962C8B-B14F-4D97-AF65-F5344CB8AC3E}">
        <p14:creationId xmlns:p14="http://schemas.microsoft.com/office/powerpoint/2010/main" val="1683845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63F94-E319-B4FD-F205-0A9EDF89F5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C6510D-6CA1-095D-3545-96D096794D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D30E3C-767A-D2E4-6DFD-EE80772B2FC0}"/>
              </a:ext>
            </a:extLst>
          </p:cNvPr>
          <p:cNvSpPr>
            <a:spLocks noGrp="1"/>
          </p:cNvSpPr>
          <p:nvPr>
            <p:ph type="body" idx="1"/>
          </p:nvPr>
        </p:nvSpPr>
        <p:spPr/>
        <p:txBody>
          <a:bodyPr/>
          <a:lstStyle/>
          <a:p>
            <a:endParaRPr lang="en-AU" dirty="0"/>
          </a:p>
          <a:p>
            <a:endParaRPr lang="en-AU" dirty="0"/>
          </a:p>
        </p:txBody>
      </p:sp>
      <p:sp>
        <p:nvSpPr>
          <p:cNvPr id="4" name="Slide Number Placeholder 3">
            <a:extLst>
              <a:ext uri="{FF2B5EF4-FFF2-40B4-BE49-F238E27FC236}">
                <a16:creationId xmlns:a16="http://schemas.microsoft.com/office/drawing/2014/main" id="{35225356-0E4F-1814-D964-2FE7CF0CAE14}"/>
              </a:ext>
            </a:extLst>
          </p:cNvPr>
          <p:cNvSpPr>
            <a:spLocks noGrp="1"/>
          </p:cNvSpPr>
          <p:nvPr>
            <p:ph type="sldNum" sz="quarter" idx="5"/>
          </p:nvPr>
        </p:nvSpPr>
        <p:spPr/>
        <p:txBody>
          <a:bodyPr/>
          <a:lstStyle/>
          <a:p>
            <a:fld id="{C827D38E-AEAB-482E-B7D5-CD71E24EFE6E}" type="slidenum">
              <a:rPr lang="en-AU" smtClean="0"/>
              <a:t>5</a:t>
            </a:fld>
            <a:endParaRPr lang="en-AU"/>
          </a:p>
        </p:txBody>
      </p:sp>
    </p:spTree>
    <p:extLst>
      <p:ext uri="{BB962C8B-B14F-4D97-AF65-F5344CB8AC3E}">
        <p14:creationId xmlns:p14="http://schemas.microsoft.com/office/powerpoint/2010/main" val="1351719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C53C9-6142-3EF4-E703-440F34C19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E350E1-4996-7B6D-0496-2220BD89A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6F8569-30D0-6243-6B08-75CA56AEDEFC}"/>
              </a:ext>
            </a:extLst>
          </p:cNvPr>
          <p:cNvSpPr>
            <a:spLocks noGrp="1"/>
          </p:cNvSpPr>
          <p:nvPr>
            <p:ph type="body" idx="1"/>
          </p:nvPr>
        </p:nvSpPr>
        <p:spPr/>
        <p:txBody>
          <a:bodyPr/>
          <a:lstStyle/>
          <a:p>
            <a:pPr defTabSz="1327617">
              <a:defRPr/>
            </a:pPr>
            <a:r>
              <a:rPr lang="en-US" sz="1700" i="1" dirty="0"/>
              <a:t>Tables come up with questions  as a group then a spokesperson to ask it on behalf of the table.</a:t>
            </a:r>
          </a:p>
          <a:p>
            <a:endParaRPr lang="en-AU" dirty="0"/>
          </a:p>
        </p:txBody>
      </p:sp>
      <p:sp>
        <p:nvSpPr>
          <p:cNvPr id="4" name="Slide Number Placeholder 3">
            <a:extLst>
              <a:ext uri="{FF2B5EF4-FFF2-40B4-BE49-F238E27FC236}">
                <a16:creationId xmlns:a16="http://schemas.microsoft.com/office/drawing/2014/main" id="{C025A3EF-07DF-96FA-60C7-659525E7D508}"/>
              </a:ext>
            </a:extLst>
          </p:cNvPr>
          <p:cNvSpPr>
            <a:spLocks noGrp="1"/>
          </p:cNvSpPr>
          <p:nvPr>
            <p:ph type="sldNum" sz="quarter" idx="5"/>
          </p:nvPr>
        </p:nvSpPr>
        <p:spPr/>
        <p:txBody>
          <a:bodyPr/>
          <a:lstStyle/>
          <a:p>
            <a:fld id="{C827D38E-AEAB-482E-B7D5-CD71E24EFE6E}" type="slidenum">
              <a:rPr lang="en-AU" smtClean="0"/>
              <a:t>6</a:t>
            </a:fld>
            <a:endParaRPr lang="en-AU"/>
          </a:p>
        </p:txBody>
      </p:sp>
    </p:spTree>
    <p:extLst>
      <p:ext uri="{BB962C8B-B14F-4D97-AF65-F5344CB8AC3E}">
        <p14:creationId xmlns:p14="http://schemas.microsoft.com/office/powerpoint/2010/main" val="3965611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2AE67-AD17-9E4E-84BC-E694AEC7B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6CAC0C-EAB9-E9A9-89DB-F2C19558E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8C34EE-B3F6-FFFA-5B18-CDE31244C664}"/>
              </a:ext>
            </a:extLst>
          </p:cNvPr>
          <p:cNvSpPr>
            <a:spLocks noGrp="1"/>
          </p:cNvSpPr>
          <p:nvPr>
            <p:ph type="body" idx="1"/>
          </p:nvPr>
        </p:nvSpPr>
        <p:spPr/>
        <p:txBody>
          <a:bodyPr/>
          <a:lstStyle/>
          <a:p>
            <a:pPr defTabSz="1327617">
              <a:defRPr/>
            </a:pPr>
            <a:r>
              <a:rPr lang="en-US" sz="1700" i="1" dirty="0"/>
              <a:t>Tables come up with questions  as a group then a spokesperson to ask it on behalf of the table.</a:t>
            </a:r>
          </a:p>
          <a:p>
            <a:endParaRPr lang="en-AU" dirty="0"/>
          </a:p>
        </p:txBody>
      </p:sp>
      <p:sp>
        <p:nvSpPr>
          <p:cNvPr id="4" name="Slide Number Placeholder 3">
            <a:extLst>
              <a:ext uri="{FF2B5EF4-FFF2-40B4-BE49-F238E27FC236}">
                <a16:creationId xmlns:a16="http://schemas.microsoft.com/office/drawing/2014/main" id="{B88347ED-DA79-223F-5A1A-F6EFFC754CF6}"/>
              </a:ext>
            </a:extLst>
          </p:cNvPr>
          <p:cNvSpPr>
            <a:spLocks noGrp="1"/>
          </p:cNvSpPr>
          <p:nvPr>
            <p:ph type="sldNum" sz="quarter" idx="5"/>
          </p:nvPr>
        </p:nvSpPr>
        <p:spPr/>
        <p:txBody>
          <a:bodyPr/>
          <a:lstStyle/>
          <a:p>
            <a:fld id="{C827D38E-AEAB-482E-B7D5-CD71E24EFE6E}" type="slidenum">
              <a:rPr lang="en-AU" smtClean="0"/>
              <a:t>7</a:t>
            </a:fld>
            <a:endParaRPr lang="en-AU"/>
          </a:p>
        </p:txBody>
      </p:sp>
    </p:spTree>
    <p:extLst>
      <p:ext uri="{BB962C8B-B14F-4D97-AF65-F5344CB8AC3E}">
        <p14:creationId xmlns:p14="http://schemas.microsoft.com/office/powerpoint/2010/main" val="3239236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7/29/2025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AF027-D018-A244-A33E-BAAE994C69A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BCF84C6A-BADB-4DD2-E4CE-7F58995C0714}"/>
              </a:ext>
            </a:extLst>
          </p:cNvPr>
          <p:cNvSpPr/>
          <p:nvPr/>
        </p:nvSpPr>
        <p:spPr>
          <a:xfrm>
            <a:off x="0" y="0"/>
            <a:ext cx="18288000" cy="10287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Freeform 4">
            <a:extLst>
              <a:ext uri="{FF2B5EF4-FFF2-40B4-BE49-F238E27FC236}">
                <a16:creationId xmlns:a16="http://schemas.microsoft.com/office/drawing/2014/main" id="{55B75D1D-EB48-2BAA-4054-EA73648B0303}"/>
              </a:ext>
            </a:extLst>
          </p:cNvPr>
          <p:cNvSpPr/>
          <p:nvPr/>
        </p:nvSpPr>
        <p:spPr>
          <a:xfrm rot="-10800000">
            <a:off x="16285888" y="8630252"/>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sp>
        <p:nvSpPr>
          <p:cNvPr id="5" name="Freeform 5">
            <a:extLst>
              <a:ext uri="{FF2B5EF4-FFF2-40B4-BE49-F238E27FC236}">
                <a16:creationId xmlns:a16="http://schemas.microsoft.com/office/drawing/2014/main" id="{7AB35D10-D085-BB2B-2EB0-7A321AC0321D}"/>
              </a:ext>
            </a:extLst>
          </p:cNvPr>
          <p:cNvSpPr/>
          <p:nvPr/>
        </p:nvSpPr>
        <p:spPr>
          <a:xfrm>
            <a:off x="16482193" y="8597784"/>
            <a:ext cx="1554214" cy="1321032"/>
          </a:xfrm>
          <a:custGeom>
            <a:avLst/>
            <a:gdLst/>
            <a:ahLst/>
            <a:cxnLst/>
            <a:rect l="l" t="t" r="r" b="b"/>
            <a:pathLst>
              <a:path w="1554214" h="1321032">
                <a:moveTo>
                  <a:pt x="0" y="0"/>
                </a:moveTo>
                <a:lnTo>
                  <a:pt x="1554214" y="0"/>
                </a:lnTo>
                <a:lnTo>
                  <a:pt x="1554214" y="1321032"/>
                </a:lnTo>
                <a:lnTo>
                  <a:pt x="0" y="1321032"/>
                </a:lnTo>
                <a:lnTo>
                  <a:pt x="0" y="0"/>
                </a:lnTo>
                <a:close/>
              </a:path>
            </a:pathLst>
          </a:custGeom>
          <a:blipFill>
            <a:blip r:embed="rId6" cstate="print">
              <a:extLst>
                <a:ext uri="{28A0092B-C50C-407E-A947-70E740481C1C}">
                  <a14:useLocalDpi xmlns:a14="http://schemas.microsoft.com/office/drawing/2010/main"/>
                </a:ext>
              </a:extLst>
            </a:blip>
            <a:stretch>
              <a:fillRect/>
            </a:stretch>
          </a:blipFill>
        </p:spPr>
        <p:txBody>
          <a:bodyPr/>
          <a:lstStyle/>
          <a:p>
            <a:endParaRPr lang="en-AU"/>
          </a:p>
        </p:txBody>
      </p:sp>
      <p:grpSp>
        <p:nvGrpSpPr>
          <p:cNvPr id="6" name="Group 6">
            <a:extLst>
              <a:ext uri="{FF2B5EF4-FFF2-40B4-BE49-F238E27FC236}">
                <a16:creationId xmlns:a16="http://schemas.microsoft.com/office/drawing/2014/main" id="{01973C96-F2DA-AAC3-3436-8FBF00282A5B}"/>
              </a:ext>
            </a:extLst>
          </p:cNvPr>
          <p:cNvGrpSpPr/>
          <p:nvPr/>
        </p:nvGrpSpPr>
        <p:grpSpPr>
          <a:xfrm>
            <a:off x="0" y="3921368"/>
            <a:ext cx="18288000" cy="4124879"/>
            <a:chOff x="0" y="0"/>
            <a:chExt cx="4816593" cy="669193"/>
          </a:xfrm>
        </p:grpSpPr>
        <p:sp>
          <p:nvSpPr>
            <p:cNvPr id="7" name="Freeform 7">
              <a:extLst>
                <a:ext uri="{FF2B5EF4-FFF2-40B4-BE49-F238E27FC236}">
                  <a16:creationId xmlns:a16="http://schemas.microsoft.com/office/drawing/2014/main" id="{932F0061-F237-654F-CEB3-FE7DA48854F6}"/>
                </a:ext>
              </a:extLst>
            </p:cNvPr>
            <p:cNvSpPr/>
            <p:nvPr/>
          </p:nvSpPr>
          <p:spPr>
            <a:xfrm>
              <a:off x="0" y="0"/>
              <a:ext cx="4816592" cy="669193"/>
            </a:xfrm>
            <a:custGeom>
              <a:avLst/>
              <a:gdLst/>
              <a:ahLst/>
              <a:cxnLst/>
              <a:rect l="l" t="t" r="r" b="b"/>
              <a:pathLst>
                <a:path w="4816592" h="669193">
                  <a:moveTo>
                    <a:pt x="0" y="0"/>
                  </a:moveTo>
                  <a:lnTo>
                    <a:pt x="4816592" y="0"/>
                  </a:lnTo>
                  <a:lnTo>
                    <a:pt x="4816592" y="669193"/>
                  </a:lnTo>
                  <a:lnTo>
                    <a:pt x="0" y="669193"/>
                  </a:lnTo>
                  <a:close/>
                </a:path>
              </a:pathLst>
            </a:custGeom>
            <a:solidFill>
              <a:srgbClr val="000000">
                <a:alpha val="19608"/>
              </a:srgbClr>
            </a:solidFill>
          </p:spPr>
          <p:txBody>
            <a:bodyPr/>
            <a:lstStyle/>
            <a:p>
              <a:endParaRPr lang="en-AU" dirty="0"/>
            </a:p>
          </p:txBody>
        </p:sp>
        <p:sp>
          <p:nvSpPr>
            <p:cNvPr id="8" name="TextBox 8">
              <a:extLst>
                <a:ext uri="{FF2B5EF4-FFF2-40B4-BE49-F238E27FC236}">
                  <a16:creationId xmlns:a16="http://schemas.microsoft.com/office/drawing/2014/main" id="{8A6B4A09-0279-4136-D748-4F12A230A991}"/>
                </a:ext>
              </a:extLst>
            </p:cNvPr>
            <p:cNvSpPr txBox="1"/>
            <p:nvPr/>
          </p:nvSpPr>
          <p:spPr>
            <a:xfrm>
              <a:off x="0" y="-38100"/>
              <a:ext cx="4816593" cy="707293"/>
            </a:xfrm>
            <a:prstGeom prst="rect">
              <a:avLst/>
            </a:prstGeom>
          </p:spPr>
          <p:txBody>
            <a:bodyPr lIns="50800" tIns="50800" rIns="50800" bIns="50800" rtlCol="0" anchor="ctr"/>
            <a:lstStyle/>
            <a:p>
              <a:pPr algn="ctr">
                <a:lnSpc>
                  <a:spcPts val="2659"/>
                </a:lnSpc>
              </a:pPr>
              <a:endParaRPr/>
            </a:p>
          </p:txBody>
        </p:sp>
      </p:grpSp>
      <p:sp>
        <p:nvSpPr>
          <p:cNvPr id="9" name="TextBox 9">
            <a:extLst>
              <a:ext uri="{FF2B5EF4-FFF2-40B4-BE49-F238E27FC236}">
                <a16:creationId xmlns:a16="http://schemas.microsoft.com/office/drawing/2014/main" id="{25213397-BB72-23C1-C895-6779C62C4351}"/>
              </a:ext>
            </a:extLst>
          </p:cNvPr>
          <p:cNvSpPr txBox="1"/>
          <p:nvPr/>
        </p:nvSpPr>
        <p:spPr>
          <a:xfrm>
            <a:off x="1656748" y="3795161"/>
            <a:ext cx="16631247" cy="1498487"/>
          </a:xfrm>
          <a:prstGeom prst="rect">
            <a:avLst/>
          </a:prstGeom>
        </p:spPr>
        <p:txBody>
          <a:bodyPr wrap="square" lIns="0" tIns="0" rIns="0" bIns="0" rtlCol="0" anchor="t">
            <a:spAutoFit/>
          </a:bodyPr>
          <a:lstStyle/>
          <a:p>
            <a:pPr algn="ctr">
              <a:lnSpc>
                <a:spcPts val="12880"/>
              </a:lnSpc>
            </a:pPr>
            <a:r>
              <a:rPr lang="en-US" sz="9200" dirty="0">
                <a:solidFill>
                  <a:srgbClr val="FFFFFF"/>
                </a:solidFill>
                <a:latin typeface="Helvetica Neue 2"/>
                <a:ea typeface="Helvetica Neue 2"/>
                <a:cs typeface="Helvetica Neue 2"/>
                <a:sym typeface="Helvetica Neue 2"/>
              </a:rPr>
              <a:t>Local Biodiversity Strategy</a:t>
            </a:r>
          </a:p>
        </p:txBody>
      </p:sp>
      <p:sp>
        <p:nvSpPr>
          <p:cNvPr id="10" name="TextBox 10">
            <a:extLst>
              <a:ext uri="{FF2B5EF4-FFF2-40B4-BE49-F238E27FC236}">
                <a16:creationId xmlns:a16="http://schemas.microsoft.com/office/drawing/2014/main" id="{860EA00B-57D0-5D11-AC1F-7310AD524322}"/>
              </a:ext>
            </a:extLst>
          </p:cNvPr>
          <p:cNvSpPr txBox="1"/>
          <p:nvPr/>
        </p:nvSpPr>
        <p:spPr>
          <a:xfrm>
            <a:off x="4953000" y="5395194"/>
            <a:ext cx="8610600" cy="846578"/>
          </a:xfrm>
          <a:prstGeom prst="rect">
            <a:avLst/>
          </a:prstGeom>
        </p:spPr>
        <p:txBody>
          <a:bodyPr wrap="square" lIns="0" tIns="0" rIns="0" bIns="0" rtlCol="0" anchor="t">
            <a:spAutoFit/>
          </a:bodyPr>
          <a:lstStyle/>
          <a:p>
            <a:pPr algn="ctr">
              <a:lnSpc>
                <a:spcPts val="7279"/>
              </a:lnSpc>
            </a:pPr>
            <a:r>
              <a:rPr lang="en-US" sz="5199" dirty="0">
                <a:solidFill>
                  <a:srgbClr val="FFFFFF"/>
                </a:solidFill>
                <a:latin typeface="Helvetica Neue 1"/>
                <a:ea typeface="Helvetica Neue 1"/>
                <a:cs typeface="Helvetica Neue 1"/>
                <a:sym typeface="Helvetica Neue 1"/>
              </a:rPr>
              <a:t>July 2025 - Session 3c</a:t>
            </a:r>
          </a:p>
        </p:txBody>
      </p:sp>
      <p:sp>
        <p:nvSpPr>
          <p:cNvPr id="11" name="Freeform 11">
            <a:extLst>
              <a:ext uri="{FF2B5EF4-FFF2-40B4-BE49-F238E27FC236}">
                <a16:creationId xmlns:a16="http://schemas.microsoft.com/office/drawing/2014/main" id="{EA059439-230C-8DFC-2210-9CF35427A28A}"/>
              </a:ext>
            </a:extLst>
          </p:cNvPr>
          <p:cNvSpPr/>
          <p:nvPr/>
        </p:nvSpPr>
        <p:spPr>
          <a:xfrm rot="-5400000">
            <a:off x="-172682" y="8587114"/>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2" name="Freeform 12">
            <a:extLst>
              <a:ext uri="{FF2B5EF4-FFF2-40B4-BE49-F238E27FC236}">
                <a16:creationId xmlns:a16="http://schemas.microsoft.com/office/drawing/2014/main" id="{6B6CF4E5-2B3C-B943-AFCE-7434C25B708F}"/>
              </a:ext>
            </a:extLst>
          </p:cNvPr>
          <p:cNvSpPr/>
          <p:nvPr/>
        </p:nvSpPr>
        <p:spPr>
          <a:xfrm rot="-5400000">
            <a:off x="-172682" y="8587114"/>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AU"/>
          </a:p>
        </p:txBody>
      </p:sp>
    </p:spTree>
    <p:extLst>
      <p:ext uri="{BB962C8B-B14F-4D97-AF65-F5344CB8AC3E}">
        <p14:creationId xmlns:p14="http://schemas.microsoft.com/office/powerpoint/2010/main" val="26719184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416B3-A779-DCF2-6BC8-FCA2A9CFAB2F}"/>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FC5C794F-81D3-21DC-8FEB-0F2C26C10BC6}"/>
              </a:ext>
            </a:extLst>
          </p:cNvPr>
          <p:cNvSpPr txBox="1"/>
          <p:nvPr/>
        </p:nvSpPr>
        <p:spPr>
          <a:xfrm>
            <a:off x="853666" y="821222"/>
            <a:ext cx="14843534" cy="1661993"/>
          </a:xfrm>
          <a:prstGeom prst="rect">
            <a:avLst/>
          </a:prstGeom>
        </p:spPr>
        <p:txBody>
          <a:bodyPr wrap="square" lIns="0" tIns="0" rIns="0" bIns="0" rtlCol="0" anchor="t">
            <a:spAutoFit/>
          </a:bodyPr>
          <a:lstStyle/>
          <a:p>
            <a:pPr algn="l"/>
            <a:r>
              <a:rPr lang="en-AU" sz="5400" b="1" dirty="0"/>
              <a:t>The Local Biodiversity Strategy: What does it try to do?</a:t>
            </a:r>
            <a:endParaRPr lang="en-US" sz="5400" b="1"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62300776-BE69-F8F1-F5FC-20091E971330}"/>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sp>
        <p:nvSpPr>
          <p:cNvPr id="6" name="TextBox 6">
            <a:extLst>
              <a:ext uri="{FF2B5EF4-FFF2-40B4-BE49-F238E27FC236}">
                <a16:creationId xmlns:a16="http://schemas.microsoft.com/office/drawing/2014/main" id="{9385DFFA-DE59-738F-C85A-EB12D4DE7011}"/>
              </a:ext>
            </a:extLst>
          </p:cNvPr>
          <p:cNvSpPr txBox="1"/>
          <p:nvPr/>
        </p:nvSpPr>
        <p:spPr>
          <a:xfrm>
            <a:off x="1000708" y="3681333"/>
            <a:ext cx="8115300" cy="6278642"/>
          </a:xfrm>
          <a:prstGeom prst="rect">
            <a:avLst/>
          </a:prstGeom>
        </p:spPr>
        <p:txBody>
          <a:bodyPr wrap="square" lIns="0" tIns="0" rIns="0" bIns="0" rtlCol="0" anchor="t">
            <a:spAutoFit/>
          </a:bodyPr>
          <a:lstStyle/>
          <a:p>
            <a:r>
              <a:rPr lang="en-AU" sz="3600" b="1" dirty="0"/>
              <a:t>Guide the protection, enhancement and management of local natural areas across the Shire. </a:t>
            </a:r>
          </a:p>
          <a:p>
            <a:r>
              <a:rPr lang="en-AU" sz="3600" dirty="0"/>
              <a:t> </a:t>
            </a:r>
          </a:p>
          <a:p>
            <a:r>
              <a:rPr lang="en-AU" sz="3600" dirty="0"/>
              <a:t>Specifically, improve how biodiversity is considered in:</a:t>
            </a:r>
          </a:p>
          <a:p>
            <a:pPr marL="571500" indent="-571500">
              <a:buFont typeface="Arial" panose="020B0604020202020204" pitchFamily="34" charset="0"/>
              <a:buChar char="•"/>
            </a:pPr>
            <a:r>
              <a:rPr lang="en-AU" sz="3600" dirty="0"/>
              <a:t>Shire operations;</a:t>
            </a:r>
            <a:endParaRPr lang="en-AU" sz="3600" strike="sngStrike" dirty="0"/>
          </a:p>
          <a:p>
            <a:pPr marL="571500" indent="-571500">
              <a:buFont typeface="Arial" panose="020B0604020202020204" pitchFamily="34" charset="0"/>
              <a:buChar char="•"/>
            </a:pPr>
            <a:r>
              <a:rPr lang="en-AU" sz="3600" dirty="0"/>
              <a:t>Supporting  community, stakeholders and landholders in biodiversity initiatives.</a:t>
            </a:r>
          </a:p>
          <a:p>
            <a:endParaRPr lang="en-AU" sz="4800" i="1" dirty="0"/>
          </a:p>
        </p:txBody>
      </p:sp>
      <p:sp>
        <p:nvSpPr>
          <p:cNvPr id="9" name="Oval 8">
            <a:extLst>
              <a:ext uri="{FF2B5EF4-FFF2-40B4-BE49-F238E27FC236}">
                <a16:creationId xmlns:a16="http://schemas.microsoft.com/office/drawing/2014/main" id="{1B72B97C-0461-BE33-6739-52BA8CB7F6AF}"/>
              </a:ext>
            </a:extLst>
          </p:cNvPr>
          <p:cNvSpPr/>
          <p:nvPr/>
        </p:nvSpPr>
        <p:spPr>
          <a:xfrm>
            <a:off x="10820400" y="4533900"/>
            <a:ext cx="7277100" cy="6708231"/>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76200">
            <a:solidFill>
              <a:srgbClr val="F0B32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4600030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3B911-15BA-C549-C83A-B414526268C2}"/>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166274A0-FC0C-0910-225B-224FD329F8CE}"/>
              </a:ext>
            </a:extLst>
          </p:cNvPr>
          <p:cNvSpPr txBox="1"/>
          <p:nvPr/>
        </p:nvSpPr>
        <p:spPr>
          <a:xfrm>
            <a:off x="685800" y="409512"/>
            <a:ext cx="14843534" cy="830997"/>
          </a:xfrm>
          <a:prstGeom prst="rect">
            <a:avLst/>
          </a:prstGeom>
        </p:spPr>
        <p:txBody>
          <a:bodyPr wrap="square" lIns="0" tIns="0" rIns="0" bIns="0" rtlCol="0" anchor="t">
            <a:spAutoFit/>
          </a:bodyPr>
          <a:lstStyle/>
          <a:p>
            <a:pPr algn="l"/>
            <a:endParaRPr lang="en-US" sz="5400" b="1"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5EBEE892-C014-8532-5F78-362243EFD814}"/>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2" name="Diagram 1">
            <a:extLst>
              <a:ext uri="{FF2B5EF4-FFF2-40B4-BE49-F238E27FC236}">
                <a16:creationId xmlns:a16="http://schemas.microsoft.com/office/drawing/2014/main" id="{D12AD7C0-004B-14E5-A1E0-F40A13736C65}"/>
              </a:ext>
            </a:extLst>
          </p:cNvPr>
          <p:cNvGraphicFramePr/>
          <p:nvPr>
            <p:extLst>
              <p:ext uri="{D42A27DB-BD31-4B8C-83A1-F6EECF244321}">
                <p14:modId xmlns:p14="http://schemas.microsoft.com/office/powerpoint/2010/main" val="3357948198"/>
              </p:ext>
            </p:extLst>
          </p:nvPr>
        </p:nvGraphicFramePr>
        <p:xfrm>
          <a:off x="914400" y="1240510"/>
          <a:ext cx="17068800" cy="9617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6">
            <a:extLst>
              <a:ext uri="{FF2B5EF4-FFF2-40B4-BE49-F238E27FC236}">
                <a16:creationId xmlns:a16="http://schemas.microsoft.com/office/drawing/2014/main" id="{72F00B64-8294-2ABB-C170-7B35722E5837}"/>
              </a:ext>
            </a:extLst>
          </p:cNvPr>
          <p:cNvSpPr txBox="1"/>
          <p:nvPr/>
        </p:nvSpPr>
        <p:spPr>
          <a:xfrm>
            <a:off x="660400" y="584331"/>
            <a:ext cx="14432280" cy="738664"/>
          </a:xfrm>
          <a:prstGeom prst="rect">
            <a:avLst/>
          </a:prstGeom>
          <a:noFill/>
          <a:effectLst>
            <a:reflection blurRad="6350" stA="50000" endA="295" endPos="0" dist="101600" dir="5400000" sy="-100000" algn="bl" rotWithShape="0"/>
          </a:effectLst>
        </p:spPr>
        <p:txBody>
          <a:bodyPr wrap="square" lIns="0" tIns="0" rIns="0" bIns="0" rtlCol="0" anchor="t">
            <a:spAutoFit/>
          </a:bodyPr>
          <a:lstStyle/>
          <a:p>
            <a:r>
              <a:rPr lang="en-AU" sz="4800" b="1" dirty="0">
                <a:solidFill>
                  <a:schemeClr val="tx2">
                    <a:lumMod val="75000"/>
                  </a:schemeClr>
                </a:solidFill>
              </a:rPr>
              <a:t>The six Strategies </a:t>
            </a:r>
            <a:r>
              <a:rPr lang="en-AU" sz="4800" b="1" dirty="0">
                <a:solidFill>
                  <a:schemeClr val="tx2">
                    <a:lumMod val="75000"/>
                  </a:schemeClr>
                </a:solidFill>
                <a:effectLst/>
              </a:rPr>
              <a:t>for</a:t>
            </a:r>
            <a:r>
              <a:rPr lang="en-AU" sz="4800" b="1" dirty="0">
                <a:solidFill>
                  <a:schemeClr val="tx2">
                    <a:lumMod val="75000"/>
                  </a:schemeClr>
                </a:solidFill>
              </a:rPr>
              <a:t> high priority LNA’s?</a:t>
            </a:r>
          </a:p>
        </p:txBody>
      </p:sp>
      <p:sp>
        <p:nvSpPr>
          <p:cNvPr id="7" name="TextBox 6">
            <a:extLst>
              <a:ext uri="{FF2B5EF4-FFF2-40B4-BE49-F238E27FC236}">
                <a16:creationId xmlns:a16="http://schemas.microsoft.com/office/drawing/2014/main" id="{3E4EB5A7-97DF-A26A-4B8D-0E797A7C1F96}"/>
              </a:ext>
            </a:extLst>
          </p:cNvPr>
          <p:cNvSpPr txBox="1"/>
          <p:nvPr/>
        </p:nvSpPr>
        <p:spPr>
          <a:xfrm>
            <a:off x="692727" y="1943100"/>
            <a:ext cx="8115300" cy="1846659"/>
          </a:xfrm>
          <a:prstGeom prst="rect">
            <a:avLst/>
          </a:prstGeom>
        </p:spPr>
        <p:txBody>
          <a:bodyPr wrap="square" lIns="0" tIns="0" rIns="0" bIns="0" rtlCol="0" anchor="t">
            <a:spAutoFit/>
          </a:bodyPr>
          <a:lstStyle/>
          <a:p>
            <a:r>
              <a:rPr lang="en-AU" sz="3600" b="1" dirty="0"/>
              <a:t>A 10 year program ….</a:t>
            </a:r>
          </a:p>
          <a:p>
            <a:r>
              <a:rPr lang="en-AU" sz="3600" dirty="0"/>
              <a:t> </a:t>
            </a:r>
          </a:p>
          <a:p>
            <a:endParaRPr lang="en-AU" sz="4800" i="1" dirty="0"/>
          </a:p>
        </p:txBody>
      </p:sp>
    </p:spTree>
    <p:extLst>
      <p:ext uri="{BB962C8B-B14F-4D97-AF65-F5344CB8AC3E}">
        <p14:creationId xmlns:p14="http://schemas.microsoft.com/office/powerpoint/2010/main" val="5542085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05457-2F98-E993-F4EB-5746A3355CFC}"/>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69B45EE8-4858-5C92-2724-F566B088517E}"/>
              </a:ext>
            </a:extLst>
          </p:cNvPr>
          <p:cNvSpPr txBox="1"/>
          <p:nvPr/>
        </p:nvSpPr>
        <p:spPr>
          <a:xfrm>
            <a:off x="685800" y="409512"/>
            <a:ext cx="14843534" cy="1661993"/>
          </a:xfrm>
          <a:prstGeom prst="rect">
            <a:avLst/>
          </a:prstGeom>
        </p:spPr>
        <p:txBody>
          <a:bodyPr wrap="square" lIns="0" tIns="0" rIns="0" bIns="0" rtlCol="0" anchor="t">
            <a:spAutoFit/>
          </a:bodyPr>
          <a:lstStyle/>
          <a:p>
            <a:pPr algn="l"/>
            <a:r>
              <a:rPr lang="en-AU" sz="5400" b="1" dirty="0"/>
              <a:t>Part 2: </a:t>
            </a:r>
            <a:r>
              <a:rPr lang="en-AU" sz="5400" dirty="0"/>
              <a:t>Strategy F: Mainstream Biodiversity in Shire Operations and decision making </a:t>
            </a:r>
            <a:endParaRPr lang="en-US" sz="5400"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BFB87CBF-B81B-CDB9-06D2-D17B2AB85CB7}"/>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3" name="Diagram 2">
            <a:extLst>
              <a:ext uri="{FF2B5EF4-FFF2-40B4-BE49-F238E27FC236}">
                <a16:creationId xmlns:a16="http://schemas.microsoft.com/office/drawing/2014/main" id="{BE9A46B1-BA38-357B-3A31-277634BE1F7D}"/>
              </a:ext>
            </a:extLst>
          </p:cNvPr>
          <p:cNvGraphicFramePr/>
          <p:nvPr/>
        </p:nvGraphicFramePr>
        <p:xfrm>
          <a:off x="1219200" y="1322995"/>
          <a:ext cx="16376073" cy="8516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8434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BA0798-23D4-DED5-2600-46D8E2034985}"/>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29CBA9F6-3B40-CD4A-F6E1-13DD28A85297}"/>
              </a:ext>
            </a:extLst>
          </p:cNvPr>
          <p:cNvSpPr txBox="1"/>
          <p:nvPr/>
        </p:nvSpPr>
        <p:spPr>
          <a:xfrm>
            <a:off x="685800" y="409512"/>
            <a:ext cx="14843534" cy="830997"/>
          </a:xfrm>
          <a:prstGeom prst="rect">
            <a:avLst/>
          </a:prstGeom>
        </p:spPr>
        <p:txBody>
          <a:bodyPr wrap="square" lIns="0" tIns="0" rIns="0" bIns="0" rtlCol="0" anchor="t">
            <a:spAutoFit/>
          </a:bodyPr>
          <a:lstStyle/>
          <a:p>
            <a:pPr algn="l"/>
            <a:r>
              <a:rPr lang="en-AU" sz="5400" b="1" dirty="0"/>
              <a:t>Part 2: </a:t>
            </a:r>
            <a:r>
              <a:rPr lang="en-AU" sz="5400" dirty="0"/>
              <a:t>Strategy F</a:t>
            </a:r>
            <a:endParaRPr lang="en-US" sz="5400" dirty="0">
              <a:solidFill>
                <a:srgbClr val="000000"/>
              </a:solidFill>
              <a:latin typeface="Helvetica Neue 2"/>
              <a:ea typeface="Helvetica Neue 2"/>
              <a:cs typeface="Helvetica Neue 2"/>
              <a:sym typeface="Helvetica Neue 2"/>
            </a:endParaRPr>
          </a:p>
        </p:txBody>
      </p:sp>
      <p:sp>
        <p:nvSpPr>
          <p:cNvPr id="5" name="AutoShape 5">
            <a:extLst>
              <a:ext uri="{FF2B5EF4-FFF2-40B4-BE49-F238E27FC236}">
                <a16:creationId xmlns:a16="http://schemas.microsoft.com/office/drawing/2014/main" id="{1295FC71-1C00-1F32-F247-AE38EEE46761}"/>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graphicFrame>
        <p:nvGraphicFramePr>
          <p:cNvPr id="3" name="Diagram 2">
            <a:extLst>
              <a:ext uri="{FF2B5EF4-FFF2-40B4-BE49-F238E27FC236}">
                <a16:creationId xmlns:a16="http://schemas.microsoft.com/office/drawing/2014/main" id="{38BD1433-4965-0E0D-C083-35A181E4995C}"/>
              </a:ext>
            </a:extLst>
          </p:cNvPr>
          <p:cNvGraphicFramePr/>
          <p:nvPr/>
        </p:nvGraphicFramePr>
        <p:xfrm>
          <a:off x="1219200" y="1322995"/>
          <a:ext cx="16376073" cy="85163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3980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E85AD-C8F3-2A30-8548-F80BC0FC8E1B}"/>
            </a:ext>
          </a:extLst>
        </p:cNvPr>
        <p:cNvGrpSpPr/>
        <p:nvPr/>
      </p:nvGrpSpPr>
      <p:grpSpPr>
        <a:xfrm>
          <a:off x="0" y="0"/>
          <a:ext cx="0" cy="0"/>
          <a:chOff x="0" y="0"/>
          <a:chExt cx="0" cy="0"/>
        </a:xfrm>
      </p:grpSpPr>
      <p:sp>
        <p:nvSpPr>
          <p:cNvPr id="4" name="TextBox 4">
            <a:extLst>
              <a:ext uri="{FF2B5EF4-FFF2-40B4-BE49-F238E27FC236}">
                <a16:creationId xmlns:a16="http://schemas.microsoft.com/office/drawing/2014/main" id="{1F5FBD9C-5CF0-1388-1299-5A3F7A27EF1A}"/>
              </a:ext>
            </a:extLst>
          </p:cNvPr>
          <p:cNvSpPr txBox="1"/>
          <p:nvPr/>
        </p:nvSpPr>
        <p:spPr>
          <a:xfrm>
            <a:off x="302630" y="571500"/>
            <a:ext cx="14708770" cy="448841"/>
          </a:xfrm>
          <a:prstGeom prst="rect">
            <a:avLst/>
          </a:prstGeom>
        </p:spPr>
        <p:txBody>
          <a:bodyPr wrap="square" lIns="0" tIns="0" rIns="0" bIns="0" rtlCol="0" anchor="t">
            <a:spAutoFit/>
          </a:bodyPr>
          <a:lstStyle/>
          <a:p>
            <a:pPr algn="l">
              <a:lnSpc>
                <a:spcPts val="3499"/>
              </a:lnSpc>
            </a:pPr>
            <a:r>
              <a:rPr lang="en-US" sz="4000" dirty="0">
                <a:solidFill>
                  <a:srgbClr val="000000"/>
                </a:solidFill>
                <a:latin typeface="Helvetica Neue 2"/>
                <a:ea typeface="Helvetica Neue 2"/>
                <a:cs typeface="Helvetica Neue 2"/>
                <a:sym typeface="Helvetica Neue 2"/>
              </a:rPr>
              <a:t>Questions and Answers: Part 2 – Strategy F</a:t>
            </a:r>
          </a:p>
        </p:txBody>
      </p:sp>
      <p:sp>
        <p:nvSpPr>
          <p:cNvPr id="5" name="AutoShape 5">
            <a:extLst>
              <a:ext uri="{FF2B5EF4-FFF2-40B4-BE49-F238E27FC236}">
                <a16:creationId xmlns:a16="http://schemas.microsoft.com/office/drawing/2014/main" id="{F3AD78CA-48FA-7A2B-DD00-87D4152D7347}"/>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pic>
        <p:nvPicPr>
          <p:cNvPr id="2" name="Content Placeholder 7" descr="A logo on a table&#10;&#10;AI-generated content may be incorrect.">
            <a:extLst>
              <a:ext uri="{FF2B5EF4-FFF2-40B4-BE49-F238E27FC236}">
                <a16:creationId xmlns:a16="http://schemas.microsoft.com/office/drawing/2014/main" id="{8967EE98-6964-F850-F680-07527AE037C5}"/>
              </a:ext>
            </a:extLst>
          </p:cNvPr>
          <p:cNvPicPr>
            <a:picLocks noChangeAspect="1"/>
          </p:cNvPicPr>
          <p:nvPr/>
        </p:nvPicPr>
        <p:blipFill>
          <a:blip r:embed="rId3"/>
          <a:stretch>
            <a:fillRect/>
          </a:stretch>
        </p:blipFill>
        <p:spPr>
          <a:xfrm>
            <a:off x="10515600" y="5121442"/>
            <a:ext cx="7543800" cy="6699036"/>
          </a:xfrm>
          <a:prstGeom prst="ellipse">
            <a:avLst/>
          </a:prstGeom>
          <a:ln w="63500" cap="rnd">
            <a:solidFill>
              <a:schemeClr val="accent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Content Placeholder 4">
            <a:extLst>
              <a:ext uri="{FF2B5EF4-FFF2-40B4-BE49-F238E27FC236}">
                <a16:creationId xmlns:a16="http://schemas.microsoft.com/office/drawing/2014/main" id="{C4D1E83D-4FAD-E8A9-1784-0AD66806C6BD}"/>
              </a:ext>
            </a:extLst>
          </p:cNvPr>
          <p:cNvSpPr txBox="1">
            <a:spLocks/>
          </p:cNvSpPr>
          <p:nvPr/>
        </p:nvSpPr>
        <p:spPr>
          <a:xfrm>
            <a:off x="821583" y="1632529"/>
            <a:ext cx="8551018" cy="4425371"/>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AU" sz="4200" i="1" dirty="0"/>
              <a:t>Please write some questions you have about the above material we have covered at the link provided on the Your Say page.</a:t>
            </a:r>
          </a:p>
        </p:txBody>
      </p:sp>
    </p:spTree>
    <p:extLst>
      <p:ext uri="{BB962C8B-B14F-4D97-AF65-F5344CB8AC3E}">
        <p14:creationId xmlns:p14="http://schemas.microsoft.com/office/powerpoint/2010/main" val="40621482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05A430-0FAE-B1DE-2B3E-49181EF3AAE7}"/>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1E66C76-9549-B0F4-B7FD-9F877CECED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3"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lose-up of a person's hands&#10;&#10;AI-generated content may be incorrect.">
            <a:extLst>
              <a:ext uri="{FF2B5EF4-FFF2-40B4-BE49-F238E27FC236}">
                <a16:creationId xmlns:a16="http://schemas.microsoft.com/office/drawing/2014/main" id="{5281FEFC-4CB4-C27C-DB53-74572ED3108A}"/>
              </a:ext>
            </a:extLst>
          </p:cNvPr>
          <p:cNvPicPr>
            <a:picLocks noChangeAspect="1"/>
          </p:cNvPicPr>
          <p:nvPr/>
        </p:nvPicPr>
        <p:blipFill>
          <a:blip r:embed="rId3">
            <a:extLst>
              <a:ext uri="{28A0092B-C50C-407E-A947-70E740481C1C}">
                <a14:useLocalDpi xmlns:a14="http://schemas.microsoft.com/office/drawing/2010/main" val="0"/>
              </a:ext>
            </a:extLst>
          </a:blip>
          <a:srcRect l="20087" r="5537" b="1"/>
          <a:stretch>
            <a:fillRect/>
          </a:stretch>
        </p:blipFill>
        <p:spPr>
          <a:xfrm>
            <a:off x="3783534" y="10"/>
            <a:ext cx="14504463" cy="10286990"/>
          </a:xfrm>
          <a:prstGeom prst="rect">
            <a:avLst/>
          </a:prstGeom>
        </p:spPr>
      </p:pic>
      <p:sp>
        <p:nvSpPr>
          <p:cNvPr id="10" name="Rectangle 9">
            <a:extLst>
              <a:ext uri="{FF2B5EF4-FFF2-40B4-BE49-F238E27FC236}">
                <a16:creationId xmlns:a16="http://schemas.microsoft.com/office/drawing/2014/main" id="{0BCF00C2-BE7F-B9B2-0736-F0E3F7EEED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1085394" cy="10287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4">
            <a:extLst>
              <a:ext uri="{FF2B5EF4-FFF2-40B4-BE49-F238E27FC236}">
                <a16:creationId xmlns:a16="http://schemas.microsoft.com/office/drawing/2014/main" id="{B13A123B-69DD-A483-5E4F-C68E45D5E646}"/>
              </a:ext>
            </a:extLst>
          </p:cNvPr>
          <p:cNvSpPr txBox="1"/>
          <p:nvPr/>
        </p:nvSpPr>
        <p:spPr>
          <a:xfrm>
            <a:off x="1257300" y="547687"/>
            <a:ext cx="5733283" cy="2849868"/>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100" b="1" dirty="0">
                <a:latin typeface="+mj-lt"/>
                <a:ea typeface="+mj-ea"/>
                <a:cs typeface="+mj-cs"/>
                <a:sym typeface="Helvetica Neue 2"/>
              </a:rPr>
              <a:t>What is your level of agreement with this part of the Plan?</a:t>
            </a:r>
          </a:p>
        </p:txBody>
      </p:sp>
      <p:sp>
        <p:nvSpPr>
          <p:cNvPr id="3" name="Content Placeholder 4">
            <a:extLst>
              <a:ext uri="{FF2B5EF4-FFF2-40B4-BE49-F238E27FC236}">
                <a16:creationId xmlns:a16="http://schemas.microsoft.com/office/drawing/2014/main" id="{9BF28EA9-4D5C-8552-A03D-CB335C25D25C}"/>
              </a:ext>
            </a:extLst>
          </p:cNvPr>
          <p:cNvSpPr txBox="1">
            <a:spLocks/>
          </p:cNvSpPr>
          <p:nvPr/>
        </p:nvSpPr>
        <p:spPr>
          <a:xfrm>
            <a:off x="1257300" y="3651301"/>
            <a:ext cx="5733283" cy="5614143"/>
          </a:xfrm>
          <a:prstGeom prst="rect">
            <a:avLst/>
          </a:prstGeom>
        </p:spPr>
        <p:txBody>
          <a:bodyPr vert="horz" lIns="91440" tIns="45720" rIns="91440" bIns="45720" rtlCol="0">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228600" algn="l">
              <a:lnSpc>
                <a:spcPct val="90000"/>
              </a:lnSpc>
              <a:spcAft>
                <a:spcPts val="600"/>
              </a:spcAft>
              <a:buFont typeface="Arial" panose="020B0604020202020204" pitchFamily="34" charset="0"/>
              <a:buChar char="•"/>
            </a:pPr>
            <a:r>
              <a:rPr lang="en-US" sz="3600" i="1" dirty="0">
                <a:solidFill>
                  <a:schemeClr val="tx1"/>
                </a:solidFill>
              </a:rPr>
              <a:t>Can you ‘live’ with this part?</a:t>
            </a:r>
          </a:p>
          <a:p>
            <a:pPr indent="-228600" algn="l">
              <a:lnSpc>
                <a:spcPct val="90000"/>
              </a:lnSpc>
              <a:spcAft>
                <a:spcPts val="600"/>
              </a:spcAft>
              <a:buFont typeface="Arial" panose="020B0604020202020204" pitchFamily="34" charset="0"/>
              <a:buChar char="•"/>
            </a:pPr>
            <a:endParaRPr lang="en-US" sz="3600" i="1" dirty="0">
              <a:solidFill>
                <a:schemeClr val="tx1"/>
              </a:solidFill>
            </a:endParaRPr>
          </a:p>
          <a:p>
            <a:pPr indent="-228600" algn="l">
              <a:lnSpc>
                <a:spcPct val="90000"/>
              </a:lnSpc>
              <a:spcAft>
                <a:spcPts val="600"/>
              </a:spcAft>
              <a:buFont typeface="Arial" panose="020B0604020202020204" pitchFamily="34" charset="0"/>
              <a:buChar char="•"/>
            </a:pPr>
            <a:r>
              <a:rPr lang="en-US" sz="3600" i="1" dirty="0">
                <a:solidFill>
                  <a:schemeClr val="tx1"/>
                </a:solidFill>
              </a:rPr>
              <a:t>If not, what would it take to get to a place where you could?</a:t>
            </a:r>
          </a:p>
        </p:txBody>
      </p:sp>
      <p:sp>
        <p:nvSpPr>
          <p:cNvPr id="5" name="AutoShape 5">
            <a:extLst>
              <a:ext uri="{FF2B5EF4-FFF2-40B4-BE49-F238E27FC236}">
                <a16:creationId xmlns:a16="http://schemas.microsoft.com/office/drawing/2014/main" id="{28101F03-3CFE-F9A1-F800-C6D967B20948}"/>
              </a:ext>
            </a:extLst>
          </p:cNvPr>
          <p:cNvSpPr/>
          <p:nvPr/>
        </p:nvSpPr>
        <p:spPr>
          <a:xfrm>
            <a:off x="274557" y="327025"/>
            <a:ext cx="1158218" cy="0"/>
          </a:xfrm>
          <a:prstGeom prst="line">
            <a:avLst/>
          </a:prstGeom>
          <a:ln w="57150" cap="flat">
            <a:solidFill>
              <a:srgbClr val="F0B323"/>
            </a:solidFill>
            <a:prstDash val="solid"/>
            <a:headEnd type="none" w="sm" len="sm"/>
            <a:tailEnd type="none" w="sm" len="sm"/>
          </a:ln>
        </p:spPr>
        <p:txBody>
          <a:bodyPr/>
          <a:lstStyle/>
          <a:p>
            <a:endParaRPr lang="en-AU"/>
          </a:p>
        </p:txBody>
      </p:sp>
    </p:spTree>
    <p:extLst>
      <p:ext uri="{BB962C8B-B14F-4D97-AF65-F5344CB8AC3E}">
        <p14:creationId xmlns:p14="http://schemas.microsoft.com/office/powerpoint/2010/main" val="39143796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CC7A1A2-A14D-2649-4D89-3BD5C0157A32}"/>
              </a:ext>
            </a:extLst>
          </p:cNvPr>
          <p:cNvSpPr/>
          <p:nvPr/>
        </p:nvSpPr>
        <p:spPr>
          <a:xfrm>
            <a:off x="0" y="0"/>
            <a:ext cx="18288000" cy="10287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4" name="Group 4"/>
          <p:cNvGrpSpPr/>
          <p:nvPr/>
        </p:nvGrpSpPr>
        <p:grpSpPr>
          <a:xfrm>
            <a:off x="0" y="3921369"/>
            <a:ext cx="18288000" cy="1542729"/>
            <a:chOff x="0" y="0"/>
            <a:chExt cx="4816593" cy="406316"/>
          </a:xfrm>
        </p:grpSpPr>
        <p:sp>
          <p:nvSpPr>
            <p:cNvPr id="5" name="Freeform 5"/>
            <p:cNvSpPr/>
            <p:nvPr/>
          </p:nvSpPr>
          <p:spPr>
            <a:xfrm>
              <a:off x="0" y="0"/>
              <a:ext cx="4816592" cy="406316"/>
            </a:xfrm>
            <a:custGeom>
              <a:avLst/>
              <a:gdLst/>
              <a:ahLst/>
              <a:cxnLst/>
              <a:rect l="l" t="t" r="r" b="b"/>
              <a:pathLst>
                <a:path w="4816592" h="406316">
                  <a:moveTo>
                    <a:pt x="0" y="0"/>
                  </a:moveTo>
                  <a:lnTo>
                    <a:pt x="4816592" y="0"/>
                  </a:lnTo>
                  <a:lnTo>
                    <a:pt x="4816592" y="406316"/>
                  </a:lnTo>
                  <a:lnTo>
                    <a:pt x="0" y="406316"/>
                  </a:lnTo>
                  <a:close/>
                </a:path>
              </a:pathLst>
            </a:custGeom>
            <a:solidFill>
              <a:srgbClr val="000000">
                <a:alpha val="29804"/>
              </a:srgbClr>
            </a:solidFill>
          </p:spPr>
          <p:txBody>
            <a:bodyPr/>
            <a:lstStyle/>
            <a:p>
              <a:endParaRPr lang="en-AU"/>
            </a:p>
          </p:txBody>
        </p:sp>
        <p:sp>
          <p:nvSpPr>
            <p:cNvPr id="6" name="TextBox 6"/>
            <p:cNvSpPr txBox="1"/>
            <p:nvPr/>
          </p:nvSpPr>
          <p:spPr>
            <a:xfrm>
              <a:off x="0" y="-38100"/>
              <a:ext cx="4816593" cy="444416"/>
            </a:xfrm>
            <a:prstGeom prst="rect">
              <a:avLst/>
            </a:prstGeom>
          </p:spPr>
          <p:txBody>
            <a:bodyPr lIns="50800" tIns="50800" rIns="50800" bIns="50800" rtlCol="0" anchor="ctr"/>
            <a:lstStyle/>
            <a:p>
              <a:pPr algn="ctr">
                <a:lnSpc>
                  <a:spcPts val="2659"/>
                </a:lnSpc>
              </a:pPr>
              <a:endParaRPr/>
            </a:p>
          </p:txBody>
        </p:sp>
      </p:grpSp>
      <p:sp>
        <p:nvSpPr>
          <p:cNvPr id="7" name="TextBox 7"/>
          <p:cNvSpPr txBox="1"/>
          <p:nvPr/>
        </p:nvSpPr>
        <p:spPr>
          <a:xfrm>
            <a:off x="6254576" y="3795161"/>
            <a:ext cx="5778847" cy="1595119"/>
          </a:xfrm>
          <a:prstGeom prst="rect">
            <a:avLst/>
          </a:prstGeom>
        </p:spPr>
        <p:txBody>
          <a:bodyPr lIns="0" tIns="0" rIns="0" bIns="0" rtlCol="0" anchor="t">
            <a:spAutoFit/>
          </a:bodyPr>
          <a:lstStyle/>
          <a:p>
            <a:pPr algn="ctr">
              <a:lnSpc>
                <a:spcPts val="12880"/>
              </a:lnSpc>
            </a:pPr>
            <a:r>
              <a:rPr lang="en-US" sz="9200">
                <a:solidFill>
                  <a:srgbClr val="FFFFFF"/>
                </a:solidFill>
                <a:latin typeface="Helvetica Neue 2"/>
                <a:ea typeface="Helvetica Neue 2"/>
                <a:cs typeface="Helvetica Neue 2"/>
                <a:sym typeface="Helvetica Neue 2"/>
              </a:rPr>
              <a:t>Thank you</a:t>
            </a:r>
          </a:p>
        </p:txBody>
      </p:sp>
      <p:sp>
        <p:nvSpPr>
          <p:cNvPr id="8" name="Freeform 8"/>
          <p:cNvSpPr/>
          <p:nvPr/>
        </p:nvSpPr>
        <p:spPr>
          <a:xfrm rot="-10800000">
            <a:off x="16285888" y="8630252"/>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U"/>
          </a:p>
        </p:txBody>
      </p:sp>
      <p:sp>
        <p:nvSpPr>
          <p:cNvPr id="9" name="Freeform 9"/>
          <p:cNvSpPr/>
          <p:nvPr/>
        </p:nvSpPr>
        <p:spPr>
          <a:xfrm>
            <a:off x="16482193" y="8597784"/>
            <a:ext cx="1554214" cy="1321032"/>
          </a:xfrm>
          <a:custGeom>
            <a:avLst/>
            <a:gdLst/>
            <a:ahLst/>
            <a:cxnLst/>
            <a:rect l="l" t="t" r="r" b="b"/>
            <a:pathLst>
              <a:path w="1554214" h="1321032">
                <a:moveTo>
                  <a:pt x="0" y="0"/>
                </a:moveTo>
                <a:lnTo>
                  <a:pt x="1554214" y="0"/>
                </a:lnTo>
                <a:lnTo>
                  <a:pt x="1554214" y="1321032"/>
                </a:lnTo>
                <a:lnTo>
                  <a:pt x="0" y="1321032"/>
                </a:lnTo>
                <a:lnTo>
                  <a:pt x="0" y="0"/>
                </a:lnTo>
                <a:close/>
              </a:path>
            </a:pathLst>
          </a:custGeom>
          <a:blipFill>
            <a:blip r:embed="rId5" cstate="print">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rot="-5400000">
            <a:off x="-172682" y="8587114"/>
            <a:ext cx="2002112" cy="1656748"/>
          </a:xfrm>
          <a:custGeom>
            <a:avLst/>
            <a:gdLst/>
            <a:ahLst/>
            <a:cxnLst/>
            <a:rect l="l" t="t" r="r" b="b"/>
            <a:pathLst>
              <a:path w="2002112" h="1656748">
                <a:moveTo>
                  <a:pt x="0" y="0"/>
                </a:moveTo>
                <a:lnTo>
                  <a:pt x="2002112" y="0"/>
                </a:lnTo>
                <a:lnTo>
                  <a:pt x="2002112" y="1656748"/>
                </a:lnTo>
                <a:lnTo>
                  <a:pt x="0" y="165674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AU"/>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ce4dea8-396d-4c9b-b26c-4fb8534b74e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DD74C3ADCC5C540BB70EA42C73D6062" ma:contentTypeVersion="10" ma:contentTypeDescription="Create a new document." ma:contentTypeScope="" ma:versionID="26499661f34ad1d18fd95d26bd9c1916">
  <xsd:schema xmlns:xsd="http://www.w3.org/2001/XMLSchema" xmlns:xs="http://www.w3.org/2001/XMLSchema" xmlns:p="http://schemas.microsoft.com/office/2006/metadata/properties" xmlns:ns3="1ce4dea8-396d-4c9b-b26c-4fb8534b74e2" targetNamespace="http://schemas.microsoft.com/office/2006/metadata/properties" ma:root="true" ma:fieldsID="302c3d12d7429c282b0957ace39c32c0" ns3:_="">
    <xsd:import namespace="1ce4dea8-396d-4c9b-b26c-4fb8534b74e2"/>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GenerationTime" minOccurs="0"/>
                <xsd:element ref="ns3:MediaServiceEventHashCode" minOccurs="0"/>
                <xsd:element ref="ns3:MediaServiceOCR"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e4dea8-396d-4c9b-b26c-4fb8534b74e2"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17"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9596EF-5B29-4415-A196-64DCF6BD463F}">
  <ds:schemaRefs>
    <ds:schemaRef ds:uri="http://purl.org/dc/terms/"/>
    <ds:schemaRef ds:uri="http://schemas.openxmlformats.org/package/2006/metadata/core-properties"/>
    <ds:schemaRef ds:uri="http://purl.org/dc/elements/1.1/"/>
    <ds:schemaRef ds:uri="http://purl.org/dc/dcmitype/"/>
    <ds:schemaRef ds:uri="http://schemas.microsoft.com/office/infopath/2007/PartnerControls"/>
    <ds:schemaRef ds:uri="http://schemas.microsoft.com/office/2006/metadata/properties"/>
    <ds:schemaRef ds:uri="http://schemas.microsoft.com/office/2006/documentManagement/types"/>
    <ds:schemaRef ds:uri="1ce4dea8-396d-4c9b-b26c-4fb8534b74e2"/>
    <ds:schemaRef ds:uri="http://www.w3.org/XML/1998/namespace"/>
  </ds:schemaRefs>
</ds:datastoreItem>
</file>

<file path=customXml/itemProps2.xml><?xml version="1.0" encoding="utf-8"?>
<ds:datastoreItem xmlns:ds="http://schemas.openxmlformats.org/officeDocument/2006/customXml" ds:itemID="{214825EC-D307-4244-A1AD-79DEB39DF0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e4dea8-396d-4c9b-b26c-4fb8534b7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0FB021-A1BA-4079-9C25-CEDC5E2919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AMRSC Theme</Template>
  <TotalTime>8122</TotalTime>
  <Words>593</Words>
  <Application>Microsoft Office PowerPoint</Application>
  <PresentationFormat>Custom</PresentationFormat>
  <Paragraphs>68</Paragraphs>
  <Slides>8</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Helvetica Neue 2</vt:lpstr>
      <vt:lpstr>Helvetica Neue 1</vt: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Copy of Presentation | 16:9</dc:title>
  <dc:creator>Georgina Ferreira</dc:creator>
  <cp:lastModifiedBy>Hayley Bain</cp:lastModifiedBy>
  <cp:revision>26</cp:revision>
  <cp:lastPrinted>2025-07-01T05:07:24Z</cp:lastPrinted>
  <dcterms:created xsi:type="dcterms:W3CDTF">2006-08-16T00:00:00Z</dcterms:created>
  <dcterms:modified xsi:type="dcterms:W3CDTF">2025-07-29T04:13:35Z</dcterms:modified>
  <dc:identifier>DAGXizo1FCI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0x0101005DD74C3ADCC5C540BB70EA42C73D6062</vt:lpwstr>
  </property>
</Properties>
</file>