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3"/>
  </p:notesMasterIdLst>
  <p:sldIdLst>
    <p:sldId id="470" r:id="rId5"/>
    <p:sldId id="424" r:id="rId6"/>
    <p:sldId id="467" r:id="rId7"/>
    <p:sldId id="416" r:id="rId8"/>
    <p:sldId id="420" r:id="rId9"/>
    <p:sldId id="452" r:id="rId10"/>
    <p:sldId id="453" r:id="rId11"/>
    <p:sldId id="454" r:id="rId12"/>
    <p:sldId id="455" r:id="rId13"/>
    <p:sldId id="457" r:id="rId14"/>
    <p:sldId id="462" r:id="rId15"/>
    <p:sldId id="463" r:id="rId16"/>
    <p:sldId id="464" r:id="rId17"/>
    <p:sldId id="465" r:id="rId18"/>
    <p:sldId id="475" r:id="rId19"/>
    <p:sldId id="404" r:id="rId20"/>
    <p:sldId id="437" r:id="rId21"/>
    <p:sldId id="474" r:id="rId22"/>
  </p:sldIdLst>
  <p:sldSz cx="18288000" cy="10287000"/>
  <p:notesSz cx="9926638" cy="14355763"/>
  <p:embeddedFontLst>
    <p:embeddedFont>
      <p:font typeface="Helvetica Neue 1" panose="020B0604020202020204" charset="0"/>
      <p:regular r:id="rId24"/>
    </p:embeddedFont>
    <p:embeddedFont>
      <p:font typeface="Helvetica Neue 2" panose="020B0604020202020204"/>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0B3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80" autoAdjust="0"/>
    <p:restoredTop sz="78897" autoAdjust="0"/>
  </p:normalViewPr>
  <p:slideViewPr>
    <p:cSldViewPr>
      <p:cViewPr varScale="1">
        <p:scale>
          <a:sx n="59" d="100"/>
          <a:sy n="59" d="100"/>
        </p:scale>
        <p:origin x="151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image" Target="../media/image6.jpg"/><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7.jpg"/><Relationship Id="rId1" Type="http://schemas.openxmlformats.org/officeDocument/2006/relationships/image" Target="../media/image6.jpg"/><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F82324-ED78-4A11-9D9E-587346910B53}" type="doc">
      <dgm:prSet loTypeId="urn:microsoft.com/office/officeart/2008/layout/HexagonCluster" loCatId="relationship" qsTypeId="urn:microsoft.com/office/officeart/2005/8/quickstyle/simple1" qsCatId="simple" csTypeId="urn:microsoft.com/office/officeart/2005/8/colors/accent1_2" csCatId="accent1" phldr="1"/>
      <dgm:spPr/>
      <dgm:t>
        <a:bodyPr/>
        <a:lstStyle/>
        <a:p>
          <a:endParaRPr lang="en-AU"/>
        </a:p>
      </dgm:t>
    </dgm:pt>
    <dgm:pt modelId="{C331EC08-E7B0-409C-B713-693CE69CCE95}">
      <dgm:prSet phldrT="[Text]"/>
      <dgm:spPr/>
      <dgm:t>
        <a:bodyPr/>
        <a:lstStyle/>
        <a:p>
          <a:r>
            <a:rPr lang="en-AU" dirty="0"/>
            <a:t>(A) Protect the existing LNAs </a:t>
          </a:r>
        </a:p>
      </dgm:t>
    </dgm:pt>
    <dgm:pt modelId="{CD460BC8-8AD8-4A2E-ACC4-BC9F89B485D7}" type="parTrans" cxnId="{DC1BDCBA-3454-4CE6-A5E3-BD55A77ED0EF}">
      <dgm:prSet/>
      <dgm:spPr/>
      <dgm:t>
        <a:bodyPr/>
        <a:lstStyle/>
        <a:p>
          <a:endParaRPr lang="en-AU"/>
        </a:p>
      </dgm:t>
    </dgm:pt>
    <dgm:pt modelId="{2F7AB53D-74CF-4D86-A851-FAB4610B2A47}" type="sibTrans" cxnId="{DC1BDCBA-3454-4CE6-A5E3-BD55A77ED0EF}">
      <dgm:prSet/>
      <dgm:spPr>
        <a:blipFill>
          <a:blip xmlns:r="http://schemas.openxmlformats.org/officeDocument/2006/relationships" r:embed="rId1"/>
          <a:srcRect/>
          <a:stretch>
            <a:fillRect l="-7000" r="-7000"/>
          </a:stretch>
        </a:blipFill>
      </dgm:spPr>
      <dgm:t>
        <a:bodyPr/>
        <a:lstStyle/>
        <a:p>
          <a:endParaRPr lang="en-AU"/>
        </a:p>
      </dgm:t>
    </dgm:pt>
    <dgm:pt modelId="{05B777F7-A778-4773-A947-36F1A5DA2829}">
      <dgm:prSet/>
      <dgm:spPr/>
      <dgm:t>
        <a:bodyPr/>
        <a:lstStyle/>
        <a:p>
          <a:r>
            <a:rPr lang="en-US"/>
            <a:t>(B) Improve the existing LNAs </a:t>
          </a:r>
          <a:endParaRPr lang="en-AU" dirty="0"/>
        </a:p>
      </dgm:t>
    </dgm:pt>
    <dgm:pt modelId="{75CA7F7C-497A-41D8-885F-3668FD8BE8F1}" type="parTrans" cxnId="{D3633826-ABE5-4C7F-A259-D1ECC18FB97C}">
      <dgm:prSet/>
      <dgm:spPr/>
      <dgm:t>
        <a:bodyPr/>
        <a:lstStyle/>
        <a:p>
          <a:endParaRPr lang="en-AU"/>
        </a:p>
      </dgm:t>
    </dgm:pt>
    <dgm:pt modelId="{26037AB2-9A2D-4F23-8C77-65CE5526534B}" type="sibTrans" cxnId="{D3633826-ABE5-4C7F-A259-D1ECC18FB97C}">
      <dgm:prSet/>
      <dgm:spPr>
        <a:blipFill>
          <a:blip xmlns:r="http://schemas.openxmlformats.org/officeDocument/2006/relationships" r:embed="rId2"/>
          <a:srcRect/>
          <a:stretch>
            <a:fillRect l="-14000" r="-14000"/>
          </a:stretch>
        </a:blipFill>
      </dgm:spPr>
      <dgm:t>
        <a:bodyPr/>
        <a:lstStyle/>
        <a:p>
          <a:endParaRPr lang="en-AU"/>
        </a:p>
      </dgm:t>
    </dgm:pt>
    <dgm:pt modelId="{A07085EC-C655-43C4-9C3B-C97F607683CD}">
      <dgm:prSet/>
      <dgm:spPr>
        <a:solidFill>
          <a:srgbClr val="92D050"/>
        </a:solidFill>
      </dgm:spPr>
      <dgm:t>
        <a:bodyPr/>
        <a:lstStyle/>
        <a:p>
          <a:r>
            <a:rPr lang="en-AU" dirty="0"/>
            <a:t>(D) Work with partners </a:t>
          </a:r>
        </a:p>
      </dgm:t>
    </dgm:pt>
    <dgm:pt modelId="{3236D1FB-5356-4682-BD1A-4D05E1796D36}" type="parTrans" cxnId="{5C17086E-3252-4A13-8C95-BD758E1F2ED6}">
      <dgm:prSet/>
      <dgm:spPr/>
      <dgm:t>
        <a:bodyPr/>
        <a:lstStyle/>
        <a:p>
          <a:endParaRPr lang="en-AU"/>
        </a:p>
      </dgm:t>
    </dgm:pt>
    <dgm:pt modelId="{09867DDF-BDD7-4E6A-9684-9F7C299EC721}" type="sibTrans" cxnId="{5C17086E-3252-4A13-8C95-BD758E1F2ED6}">
      <dgm:prSet/>
      <dgm:spPr>
        <a:blipFill>
          <a:blip xmlns:r="http://schemas.openxmlformats.org/officeDocument/2006/relationships" r:embed="rId3"/>
          <a:srcRect/>
          <a:stretch>
            <a:fillRect l="-7000" r="-7000"/>
          </a:stretch>
        </a:blipFill>
      </dgm:spPr>
      <dgm:t>
        <a:bodyPr/>
        <a:lstStyle/>
        <a:p>
          <a:endParaRPr lang="en-AU"/>
        </a:p>
      </dgm:t>
    </dgm:pt>
    <dgm:pt modelId="{E419F1BD-8494-488D-ABB2-393A127F41FB}">
      <dgm:prSet/>
      <dgm:spPr/>
      <dgm:t>
        <a:bodyPr/>
        <a:lstStyle/>
        <a:p>
          <a:r>
            <a:rPr lang="en-US" dirty="0"/>
            <a:t>(E) Foster community understanding, respect and stewardship for the environment </a:t>
          </a:r>
          <a:endParaRPr lang="en-AU" dirty="0"/>
        </a:p>
      </dgm:t>
    </dgm:pt>
    <dgm:pt modelId="{D0B6C2A8-35E2-41E8-A20D-659F4342511A}" type="parTrans" cxnId="{21B6B139-D68A-4EF2-834A-41D43F90CF23}">
      <dgm:prSet/>
      <dgm:spPr/>
      <dgm:t>
        <a:bodyPr/>
        <a:lstStyle/>
        <a:p>
          <a:endParaRPr lang="en-AU"/>
        </a:p>
      </dgm:t>
    </dgm:pt>
    <dgm:pt modelId="{E83BFE98-F5FC-42CC-AC92-5A407EC7060B}" type="sibTrans" cxnId="{21B6B139-D68A-4EF2-834A-41D43F90CF23}">
      <dgm:prSet/>
      <dgm:spPr>
        <a:blipFill>
          <a:blip xmlns:r="http://schemas.openxmlformats.org/officeDocument/2006/relationships" r:embed="rId4"/>
          <a:srcRect/>
          <a:stretch>
            <a:fillRect l="-14000" r="-14000"/>
          </a:stretch>
        </a:blipFill>
      </dgm:spPr>
      <dgm:t>
        <a:bodyPr/>
        <a:lstStyle/>
        <a:p>
          <a:endParaRPr lang="en-AU"/>
        </a:p>
      </dgm:t>
    </dgm:pt>
    <dgm:pt modelId="{0D0568FF-0B3F-4732-894E-74ED0476C5C7}">
      <dgm:prSet/>
      <dgm:spPr/>
      <dgm:t>
        <a:bodyPr/>
        <a:lstStyle/>
        <a:p>
          <a:r>
            <a:rPr lang="en-US" dirty="0"/>
            <a:t>(F) Mainstream biodiversity in Shire operations and decision making</a:t>
          </a:r>
          <a:endParaRPr lang="en-AU" dirty="0"/>
        </a:p>
      </dgm:t>
    </dgm:pt>
    <dgm:pt modelId="{C79DACBB-698A-410E-9A3A-25801A025B1B}" type="parTrans" cxnId="{765703B6-75C0-4A27-8C09-E987B8A2D23F}">
      <dgm:prSet/>
      <dgm:spPr/>
      <dgm:t>
        <a:bodyPr/>
        <a:lstStyle/>
        <a:p>
          <a:endParaRPr lang="en-AU"/>
        </a:p>
      </dgm:t>
    </dgm:pt>
    <dgm:pt modelId="{2AABCC67-8FC8-42D4-8FD6-21D1FF96E649}" type="sibTrans" cxnId="{765703B6-75C0-4A27-8C09-E987B8A2D23F}">
      <dgm:prSet/>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dgm:spPr>
      <dgm:t>
        <a:bodyPr/>
        <a:lstStyle/>
        <a:p>
          <a:endParaRPr lang="en-AU"/>
        </a:p>
      </dgm:t>
    </dgm:pt>
    <dgm:pt modelId="{706C0551-FA47-4D65-B57C-3FF80D3B3017}">
      <dgm:prSet/>
      <dgm:spPr/>
      <dgm:t>
        <a:bodyPr/>
        <a:lstStyle/>
        <a:p>
          <a:r>
            <a:rPr lang="en-US" dirty="0"/>
            <a:t>(C) Protection and enhance links between LNAs</a:t>
          </a:r>
        </a:p>
        <a:p>
          <a:endParaRPr lang="en-AU" dirty="0"/>
        </a:p>
      </dgm:t>
    </dgm:pt>
    <dgm:pt modelId="{F34F5236-F0CC-4898-8D7F-32EA6E966E6F}" type="sibTrans" cxnId="{6B1C7148-9F8D-4045-8EAE-C0D5564973D4}">
      <dgm:prSet/>
      <dgm:spPr>
        <a:blipFill>
          <a:blip xmlns:r="http://schemas.openxmlformats.org/officeDocument/2006/relationships" r:embed="rId6"/>
          <a:srcRect/>
          <a:stretch>
            <a:fillRect l="-25000" r="-25000"/>
          </a:stretch>
        </a:blipFill>
      </dgm:spPr>
      <dgm:t>
        <a:bodyPr/>
        <a:lstStyle/>
        <a:p>
          <a:endParaRPr lang="en-AU"/>
        </a:p>
      </dgm:t>
    </dgm:pt>
    <dgm:pt modelId="{F33024EE-532F-4CAC-B860-6DD1AC08915F}" type="parTrans" cxnId="{6B1C7148-9F8D-4045-8EAE-C0D5564973D4}">
      <dgm:prSet/>
      <dgm:spPr/>
      <dgm:t>
        <a:bodyPr/>
        <a:lstStyle/>
        <a:p>
          <a:endParaRPr lang="en-AU"/>
        </a:p>
      </dgm:t>
    </dgm:pt>
    <dgm:pt modelId="{7F04DE0E-746F-4D7F-9C00-C09DB68941A1}" type="pres">
      <dgm:prSet presAssocID="{5EF82324-ED78-4A11-9D9E-587346910B53}" presName="Name0" presStyleCnt="0">
        <dgm:presLayoutVars>
          <dgm:chMax val="21"/>
          <dgm:chPref val="21"/>
        </dgm:presLayoutVars>
      </dgm:prSet>
      <dgm:spPr/>
    </dgm:pt>
    <dgm:pt modelId="{BEEF5C52-0786-4E5A-ACA6-2104A5A1E7C6}" type="pres">
      <dgm:prSet presAssocID="{C331EC08-E7B0-409C-B713-693CE69CCE95}" presName="text1" presStyleCnt="0"/>
      <dgm:spPr/>
    </dgm:pt>
    <dgm:pt modelId="{ED09ED9E-D5D6-4147-BE5B-D67C64F9C9AD}" type="pres">
      <dgm:prSet presAssocID="{C331EC08-E7B0-409C-B713-693CE69CCE95}" presName="textRepeatNode" presStyleLbl="alignNode1" presStyleIdx="0" presStyleCnt="6">
        <dgm:presLayoutVars>
          <dgm:chMax val="0"/>
          <dgm:chPref val="0"/>
          <dgm:bulletEnabled val="1"/>
        </dgm:presLayoutVars>
      </dgm:prSet>
      <dgm:spPr/>
    </dgm:pt>
    <dgm:pt modelId="{06C32909-4278-4B34-9141-16DB412362EB}" type="pres">
      <dgm:prSet presAssocID="{C331EC08-E7B0-409C-B713-693CE69CCE95}" presName="textaccent1" presStyleCnt="0"/>
      <dgm:spPr/>
    </dgm:pt>
    <dgm:pt modelId="{ED29058A-1C32-42CD-9F5F-447C61713935}" type="pres">
      <dgm:prSet presAssocID="{C331EC08-E7B0-409C-B713-693CE69CCE95}" presName="accentRepeatNode" presStyleLbl="solidAlignAcc1" presStyleIdx="0" presStyleCnt="12"/>
      <dgm:spPr/>
    </dgm:pt>
    <dgm:pt modelId="{C9174864-8FEF-45EC-9256-D1D1D35D6E19}" type="pres">
      <dgm:prSet presAssocID="{2F7AB53D-74CF-4D86-A851-FAB4610B2A47}" presName="image1" presStyleCnt="0"/>
      <dgm:spPr/>
    </dgm:pt>
    <dgm:pt modelId="{6E8CDDA7-BF33-408A-995F-D54564C7DC81}" type="pres">
      <dgm:prSet presAssocID="{2F7AB53D-74CF-4D86-A851-FAB4610B2A47}" presName="imageRepeatNode" presStyleLbl="alignAcc1" presStyleIdx="0" presStyleCnt="6"/>
      <dgm:spPr/>
    </dgm:pt>
    <dgm:pt modelId="{59DA79FA-E339-47E7-AA2C-BCDFCB036E99}" type="pres">
      <dgm:prSet presAssocID="{2F7AB53D-74CF-4D86-A851-FAB4610B2A47}" presName="imageaccent1" presStyleCnt="0"/>
      <dgm:spPr/>
    </dgm:pt>
    <dgm:pt modelId="{5A5A3DD7-04A6-4043-BE10-94579B1D0777}" type="pres">
      <dgm:prSet presAssocID="{2F7AB53D-74CF-4D86-A851-FAB4610B2A47}" presName="accentRepeatNode" presStyleLbl="solidAlignAcc1" presStyleIdx="1" presStyleCnt="12"/>
      <dgm:spPr/>
    </dgm:pt>
    <dgm:pt modelId="{B6725BC3-92D4-4B6F-88E9-F35BD7EB36BF}" type="pres">
      <dgm:prSet presAssocID="{05B777F7-A778-4773-A947-36F1A5DA2829}" presName="text2" presStyleCnt="0"/>
      <dgm:spPr/>
    </dgm:pt>
    <dgm:pt modelId="{A830C643-EC35-43C4-9FFD-7F55ACA535EA}" type="pres">
      <dgm:prSet presAssocID="{05B777F7-A778-4773-A947-36F1A5DA2829}" presName="textRepeatNode" presStyleLbl="alignNode1" presStyleIdx="1" presStyleCnt="6">
        <dgm:presLayoutVars>
          <dgm:chMax val="0"/>
          <dgm:chPref val="0"/>
          <dgm:bulletEnabled val="1"/>
        </dgm:presLayoutVars>
      </dgm:prSet>
      <dgm:spPr/>
    </dgm:pt>
    <dgm:pt modelId="{C604D0C6-75AB-4C93-AD97-BB9C4DDCB2B7}" type="pres">
      <dgm:prSet presAssocID="{05B777F7-A778-4773-A947-36F1A5DA2829}" presName="textaccent2" presStyleCnt="0"/>
      <dgm:spPr/>
    </dgm:pt>
    <dgm:pt modelId="{75AB2393-6BC8-447E-B5A9-52E6DCEDD07C}" type="pres">
      <dgm:prSet presAssocID="{05B777F7-A778-4773-A947-36F1A5DA2829}" presName="accentRepeatNode" presStyleLbl="solidAlignAcc1" presStyleIdx="2" presStyleCnt="12"/>
      <dgm:spPr/>
    </dgm:pt>
    <dgm:pt modelId="{5E1C2085-F0FD-4743-8217-D8EA3B39FF90}" type="pres">
      <dgm:prSet presAssocID="{26037AB2-9A2D-4F23-8C77-65CE5526534B}" presName="image2" presStyleCnt="0"/>
      <dgm:spPr/>
    </dgm:pt>
    <dgm:pt modelId="{FF4E199D-6CCD-47FF-8E65-797744EED098}" type="pres">
      <dgm:prSet presAssocID="{26037AB2-9A2D-4F23-8C77-65CE5526534B}" presName="imageRepeatNode" presStyleLbl="alignAcc1" presStyleIdx="1" presStyleCnt="6"/>
      <dgm:spPr/>
    </dgm:pt>
    <dgm:pt modelId="{DF586843-D30F-4A1C-B683-EF0957144233}" type="pres">
      <dgm:prSet presAssocID="{26037AB2-9A2D-4F23-8C77-65CE5526534B}" presName="imageaccent2" presStyleCnt="0"/>
      <dgm:spPr/>
    </dgm:pt>
    <dgm:pt modelId="{D8D0948A-4C87-40B3-896F-E2566B7582E5}" type="pres">
      <dgm:prSet presAssocID="{26037AB2-9A2D-4F23-8C77-65CE5526534B}" presName="accentRepeatNode" presStyleLbl="solidAlignAcc1" presStyleIdx="3" presStyleCnt="12"/>
      <dgm:spPr/>
    </dgm:pt>
    <dgm:pt modelId="{76A50C9D-0C5F-49EA-BF54-75B59E548FA3}" type="pres">
      <dgm:prSet presAssocID="{706C0551-FA47-4D65-B57C-3FF80D3B3017}" presName="text3" presStyleCnt="0"/>
      <dgm:spPr/>
    </dgm:pt>
    <dgm:pt modelId="{ADD21917-0EA4-4BD2-81B7-6391281FD23A}" type="pres">
      <dgm:prSet presAssocID="{706C0551-FA47-4D65-B57C-3FF80D3B3017}" presName="textRepeatNode" presStyleLbl="alignNode1" presStyleIdx="2" presStyleCnt="6">
        <dgm:presLayoutVars>
          <dgm:chMax val="0"/>
          <dgm:chPref val="0"/>
          <dgm:bulletEnabled val="1"/>
        </dgm:presLayoutVars>
      </dgm:prSet>
      <dgm:spPr/>
    </dgm:pt>
    <dgm:pt modelId="{0D887D8C-9D6A-44FD-B834-9A21FCDDDC99}" type="pres">
      <dgm:prSet presAssocID="{706C0551-FA47-4D65-B57C-3FF80D3B3017}" presName="textaccent3" presStyleCnt="0"/>
      <dgm:spPr/>
    </dgm:pt>
    <dgm:pt modelId="{69650D51-506D-45F0-8DF6-630ECC4C9064}" type="pres">
      <dgm:prSet presAssocID="{706C0551-FA47-4D65-B57C-3FF80D3B3017}" presName="accentRepeatNode" presStyleLbl="solidAlignAcc1" presStyleIdx="4" presStyleCnt="12"/>
      <dgm:spPr/>
    </dgm:pt>
    <dgm:pt modelId="{462A9D97-8A10-49C6-B98F-D9F8A85F91F1}" type="pres">
      <dgm:prSet presAssocID="{F34F5236-F0CC-4898-8D7F-32EA6E966E6F}" presName="image3" presStyleCnt="0"/>
      <dgm:spPr/>
    </dgm:pt>
    <dgm:pt modelId="{0CD947C5-4CFC-413F-9630-11BFF770217B}" type="pres">
      <dgm:prSet presAssocID="{F34F5236-F0CC-4898-8D7F-32EA6E966E6F}" presName="imageRepeatNode" presStyleLbl="alignAcc1" presStyleIdx="2" presStyleCnt="6"/>
      <dgm:spPr/>
    </dgm:pt>
    <dgm:pt modelId="{60D8B3E9-0BE6-49B9-8B68-FF2FBF66D556}" type="pres">
      <dgm:prSet presAssocID="{F34F5236-F0CC-4898-8D7F-32EA6E966E6F}" presName="imageaccent3" presStyleCnt="0"/>
      <dgm:spPr/>
    </dgm:pt>
    <dgm:pt modelId="{79DB8D65-21D5-4F01-9D63-2B6B512C9F1F}" type="pres">
      <dgm:prSet presAssocID="{F34F5236-F0CC-4898-8D7F-32EA6E966E6F}" presName="accentRepeatNode" presStyleLbl="solidAlignAcc1" presStyleIdx="5" presStyleCnt="12"/>
      <dgm:spPr/>
    </dgm:pt>
    <dgm:pt modelId="{4943C494-E6D1-479A-B2A0-E24C99EEA2A5}" type="pres">
      <dgm:prSet presAssocID="{A07085EC-C655-43C4-9C3B-C97F607683CD}" presName="text4" presStyleCnt="0"/>
      <dgm:spPr/>
    </dgm:pt>
    <dgm:pt modelId="{D905E56E-956E-475B-9CB6-0A59D9DB66EF}" type="pres">
      <dgm:prSet presAssocID="{A07085EC-C655-43C4-9C3B-C97F607683CD}" presName="textRepeatNode" presStyleLbl="alignNode1" presStyleIdx="3" presStyleCnt="6">
        <dgm:presLayoutVars>
          <dgm:chMax val="0"/>
          <dgm:chPref val="0"/>
          <dgm:bulletEnabled val="1"/>
        </dgm:presLayoutVars>
      </dgm:prSet>
      <dgm:spPr/>
    </dgm:pt>
    <dgm:pt modelId="{D59B3376-E9C0-4DA4-B4DE-8EBD2CC71511}" type="pres">
      <dgm:prSet presAssocID="{A07085EC-C655-43C4-9C3B-C97F607683CD}" presName="textaccent4" presStyleCnt="0"/>
      <dgm:spPr/>
    </dgm:pt>
    <dgm:pt modelId="{00DF9B4B-A625-4DA2-9BB8-CC279FAF4B63}" type="pres">
      <dgm:prSet presAssocID="{A07085EC-C655-43C4-9C3B-C97F607683CD}" presName="accentRepeatNode" presStyleLbl="solidAlignAcc1" presStyleIdx="6" presStyleCnt="12"/>
      <dgm:spPr/>
    </dgm:pt>
    <dgm:pt modelId="{F07B3CF5-1F27-40C8-9F9B-AFE19177891E}" type="pres">
      <dgm:prSet presAssocID="{09867DDF-BDD7-4E6A-9684-9F7C299EC721}" presName="image4" presStyleCnt="0"/>
      <dgm:spPr/>
    </dgm:pt>
    <dgm:pt modelId="{A46F5BC3-521D-403B-9AE6-F7E325C6EA1C}" type="pres">
      <dgm:prSet presAssocID="{09867DDF-BDD7-4E6A-9684-9F7C299EC721}" presName="imageRepeatNode" presStyleLbl="alignAcc1" presStyleIdx="3" presStyleCnt="6"/>
      <dgm:spPr/>
    </dgm:pt>
    <dgm:pt modelId="{62668620-153D-43C9-B7FB-61C18EC687DF}" type="pres">
      <dgm:prSet presAssocID="{09867DDF-BDD7-4E6A-9684-9F7C299EC721}" presName="imageaccent4" presStyleCnt="0"/>
      <dgm:spPr/>
    </dgm:pt>
    <dgm:pt modelId="{8285E009-BD4D-450E-8432-951BDF1E1940}" type="pres">
      <dgm:prSet presAssocID="{09867DDF-BDD7-4E6A-9684-9F7C299EC721}" presName="accentRepeatNode" presStyleLbl="solidAlignAcc1" presStyleIdx="7" presStyleCnt="12"/>
      <dgm:spPr/>
    </dgm:pt>
    <dgm:pt modelId="{0DC904D7-67E0-45D0-9E86-54D5AA4C40F7}" type="pres">
      <dgm:prSet presAssocID="{E419F1BD-8494-488D-ABB2-393A127F41FB}" presName="text5" presStyleCnt="0"/>
      <dgm:spPr/>
    </dgm:pt>
    <dgm:pt modelId="{A6FBBB82-6A10-4D19-A3C4-B63D7D8C2721}" type="pres">
      <dgm:prSet presAssocID="{E419F1BD-8494-488D-ABB2-393A127F41FB}" presName="textRepeatNode" presStyleLbl="alignNode1" presStyleIdx="4" presStyleCnt="6">
        <dgm:presLayoutVars>
          <dgm:chMax val="0"/>
          <dgm:chPref val="0"/>
          <dgm:bulletEnabled val="1"/>
        </dgm:presLayoutVars>
      </dgm:prSet>
      <dgm:spPr/>
    </dgm:pt>
    <dgm:pt modelId="{1C9C7A76-0225-4B4D-873E-4415288387B2}" type="pres">
      <dgm:prSet presAssocID="{E419F1BD-8494-488D-ABB2-393A127F41FB}" presName="textaccent5" presStyleCnt="0"/>
      <dgm:spPr/>
    </dgm:pt>
    <dgm:pt modelId="{DBF3A3D0-5582-4C0B-B2CF-0588A62D0B57}" type="pres">
      <dgm:prSet presAssocID="{E419F1BD-8494-488D-ABB2-393A127F41FB}" presName="accentRepeatNode" presStyleLbl="solidAlignAcc1" presStyleIdx="8" presStyleCnt="12"/>
      <dgm:spPr/>
    </dgm:pt>
    <dgm:pt modelId="{B84D6192-5D1D-4D14-B193-1134D3BDC44B}" type="pres">
      <dgm:prSet presAssocID="{E83BFE98-F5FC-42CC-AC92-5A407EC7060B}" presName="image5" presStyleCnt="0"/>
      <dgm:spPr/>
    </dgm:pt>
    <dgm:pt modelId="{92E308DD-5837-4206-83C1-27AABD91C2F8}" type="pres">
      <dgm:prSet presAssocID="{E83BFE98-F5FC-42CC-AC92-5A407EC7060B}" presName="imageRepeatNode" presStyleLbl="alignAcc1" presStyleIdx="4" presStyleCnt="6"/>
      <dgm:spPr/>
    </dgm:pt>
    <dgm:pt modelId="{F419A751-D312-4452-B2E0-287633C0F35A}" type="pres">
      <dgm:prSet presAssocID="{E83BFE98-F5FC-42CC-AC92-5A407EC7060B}" presName="imageaccent5" presStyleCnt="0"/>
      <dgm:spPr/>
    </dgm:pt>
    <dgm:pt modelId="{308E54E7-81CC-4FDA-A186-028C01BC690E}" type="pres">
      <dgm:prSet presAssocID="{E83BFE98-F5FC-42CC-AC92-5A407EC7060B}" presName="accentRepeatNode" presStyleLbl="solidAlignAcc1" presStyleIdx="9" presStyleCnt="12"/>
      <dgm:spPr/>
    </dgm:pt>
    <dgm:pt modelId="{402AB701-7F80-42C4-A928-AD5B14AD8FC6}" type="pres">
      <dgm:prSet presAssocID="{0D0568FF-0B3F-4732-894E-74ED0476C5C7}" presName="text6" presStyleCnt="0"/>
      <dgm:spPr/>
    </dgm:pt>
    <dgm:pt modelId="{A242167A-AC38-4CBC-BDBE-5EAD1DE71D96}" type="pres">
      <dgm:prSet presAssocID="{0D0568FF-0B3F-4732-894E-74ED0476C5C7}" presName="textRepeatNode" presStyleLbl="alignNode1" presStyleIdx="5" presStyleCnt="6">
        <dgm:presLayoutVars>
          <dgm:chMax val="0"/>
          <dgm:chPref val="0"/>
          <dgm:bulletEnabled val="1"/>
        </dgm:presLayoutVars>
      </dgm:prSet>
      <dgm:spPr/>
    </dgm:pt>
    <dgm:pt modelId="{707A08C5-38DF-40C5-9D53-C3398A5E5956}" type="pres">
      <dgm:prSet presAssocID="{0D0568FF-0B3F-4732-894E-74ED0476C5C7}" presName="textaccent6" presStyleCnt="0"/>
      <dgm:spPr/>
    </dgm:pt>
    <dgm:pt modelId="{7A5A5235-C709-403B-9FDE-48F0879418AA}" type="pres">
      <dgm:prSet presAssocID="{0D0568FF-0B3F-4732-894E-74ED0476C5C7}" presName="accentRepeatNode" presStyleLbl="solidAlignAcc1" presStyleIdx="10" presStyleCnt="12"/>
      <dgm:spPr/>
    </dgm:pt>
    <dgm:pt modelId="{F18D82AF-D643-4DE4-BF73-5BA20952DC0C}" type="pres">
      <dgm:prSet presAssocID="{2AABCC67-8FC8-42D4-8FD6-21D1FF96E649}" presName="image6" presStyleCnt="0"/>
      <dgm:spPr/>
    </dgm:pt>
    <dgm:pt modelId="{CBC0B550-985D-4357-ADC8-D9688A4009F1}" type="pres">
      <dgm:prSet presAssocID="{2AABCC67-8FC8-42D4-8FD6-21D1FF96E649}" presName="imageRepeatNode" presStyleLbl="alignAcc1" presStyleIdx="5" presStyleCnt="6"/>
      <dgm:spPr/>
    </dgm:pt>
    <dgm:pt modelId="{0CE847E3-73A1-4BAA-A860-056756341C16}" type="pres">
      <dgm:prSet presAssocID="{2AABCC67-8FC8-42D4-8FD6-21D1FF96E649}" presName="imageaccent6" presStyleCnt="0"/>
      <dgm:spPr/>
    </dgm:pt>
    <dgm:pt modelId="{774F8490-5538-4B03-87EA-E558A1D98786}" type="pres">
      <dgm:prSet presAssocID="{2AABCC67-8FC8-42D4-8FD6-21D1FF96E649}" presName="accentRepeatNode" presStyleLbl="solidAlignAcc1" presStyleIdx="11" presStyleCnt="12"/>
      <dgm:spPr/>
    </dgm:pt>
  </dgm:ptLst>
  <dgm:cxnLst>
    <dgm:cxn modelId="{D3D48A05-7624-4354-A6C0-0ADD1A020E8F}" type="presOf" srcId="{C331EC08-E7B0-409C-B713-693CE69CCE95}" destId="{ED09ED9E-D5D6-4147-BE5B-D67C64F9C9AD}" srcOrd="0" destOrd="0" presId="urn:microsoft.com/office/officeart/2008/layout/HexagonCluster"/>
    <dgm:cxn modelId="{FE29D709-4673-4D33-93F1-BD87CFE4051C}" type="presOf" srcId="{2AABCC67-8FC8-42D4-8FD6-21D1FF96E649}" destId="{CBC0B550-985D-4357-ADC8-D9688A4009F1}" srcOrd="0" destOrd="0" presId="urn:microsoft.com/office/officeart/2008/layout/HexagonCluster"/>
    <dgm:cxn modelId="{1A04DA18-F20C-44BC-90B1-1581AC0E51FD}" type="presOf" srcId="{A07085EC-C655-43C4-9C3B-C97F607683CD}" destId="{D905E56E-956E-475B-9CB6-0A59D9DB66EF}" srcOrd="0" destOrd="0" presId="urn:microsoft.com/office/officeart/2008/layout/HexagonCluster"/>
    <dgm:cxn modelId="{D3633826-ABE5-4C7F-A259-D1ECC18FB97C}" srcId="{5EF82324-ED78-4A11-9D9E-587346910B53}" destId="{05B777F7-A778-4773-A947-36F1A5DA2829}" srcOrd="1" destOrd="0" parTransId="{75CA7F7C-497A-41D8-885F-3668FD8BE8F1}" sibTransId="{26037AB2-9A2D-4F23-8C77-65CE5526534B}"/>
    <dgm:cxn modelId="{21B6B139-D68A-4EF2-834A-41D43F90CF23}" srcId="{5EF82324-ED78-4A11-9D9E-587346910B53}" destId="{E419F1BD-8494-488D-ABB2-393A127F41FB}" srcOrd="4" destOrd="0" parTransId="{D0B6C2A8-35E2-41E8-A20D-659F4342511A}" sibTransId="{E83BFE98-F5FC-42CC-AC92-5A407EC7060B}"/>
    <dgm:cxn modelId="{6B1C7148-9F8D-4045-8EAE-C0D5564973D4}" srcId="{5EF82324-ED78-4A11-9D9E-587346910B53}" destId="{706C0551-FA47-4D65-B57C-3FF80D3B3017}" srcOrd="2" destOrd="0" parTransId="{F33024EE-532F-4CAC-B860-6DD1AC08915F}" sibTransId="{F34F5236-F0CC-4898-8D7F-32EA6E966E6F}"/>
    <dgm:cxn modelId="{BEAF7968-8031-46F5-A2B8-547EF5077B6D}" type="presOf" srcId="{0D0568FF-0B3F-4732-894E-74ED0476C5C7}" destId="{A242167A-AC38-4CBC-BDBE-5EAD1DE71D96}" srcOrd="0" destOrd="0" presId="urn:microsoft.com/office/officeart/2008/layout/HexagonCluster"/>
    <dgm:cxn modelId="{5C17086E-3252-4A13-8C95-BD758E1F2ED6}" srcId="{5EF82324-ED78-4A11-9D9E-587346910B53}" destId="{A07085EC-C655-43C4-9C3B-C97F607683CD}" srcOrd="3" destOrd="0" parTransId="{3236D1FB-5356-4682-BD1A-4D05E1796D36}" sibTransId="{09867DDF-BDD7-4E6A-9684-9F7C299EC721}"/>
    <dgm:cxn modelId="{DDC05659-37BB-4160-87A0-7B6717AC9909}" type="presOf" srcId="{706C0551-FA47-4D65-B57C-3FF80D3B3017}" destId="{ADD21917-0EA4-4BD2-81B7-6391281FD23A}" srcOrd="0" destOrd="0" presId="urn:microsoft.com/office/officeart/2008/layout/HexagonCluster"/>
    <dgm:cxn modelId="{D842727A-FB13-4E07-B331-443F981E8677}" type="presOf" srcId="{26037AB2-9A2D-4F23-8C77-65CE5526534B}" destId="{FF4E199D-6CCD-47FF-8E65-797744EED098}" srcOrd="0" destOrd="0" presId="urn:microsoft.com/office/officeart/2008/layout/HexagonCluster"/>
    <dgm:cxn modelId="{01EF6B83-61CD-4D4F-8D37-8E7CBEA32449}" type="presOf" srcId="{05B777F7-A778-4773-A947-36F1A5DA2829}" destId="{A830C643-EC35-43C4-9FFD-7F55ACA535EA}" srcOrd="0" destOrd="0" presId="urn:microsoft.com/office/officeart/2008/layout/HexagonCluster"/>
    <dgm:cxn modelId="{55F7B1B1-451D-49D2-BDB0-CD1384487994}" type="presOf" srcId="{F34F5236-F0CC-4898-8D7F-32EA6E966E6F}" destId="{0CD947C5-4CFC-413F-9630-11BFF770217B}" srcOrd="0" destOrd="0" presId="urn:microsoft.com/office/officeart/2008/layout/HexagonCluster"/>
    <dgm:cxn modelId="{765703B6-75C0-4A27-8C09-E987B8A2D23F}" srcId="{5EF82324-ED78-4A11-9D9E-587346910B53}" destId="{0D0568FF-0B3F-4732-894E-74ED0476C5C7}" srcOrd="5" destOrd="0" parTransId="{C79DACBB-698A-410E-9A3A-25801A025B1B}" sibTransId="{2AABCC67-8FC8-42D4-8FD6-21D1FF96E649}"/>
    <dgm:cxn modelId="{100871B8-5521-406F-9195-B80834DEB3B9}" type="presOf" srcId="{2F7AB53D-74CF-4D86-A851-FAB4610B2A47}" destId="{6E8CDDA7-BF33-408A-995F-D54564C7DC81}" srcOrd="0" destOrd="0" presId="urn:microsoft.com/office/officeart/2008/layout/HexagonCluster"/>
    <dgm:cxn modelId="{DC1BDCBA-3454-4CE6-A5E3-BD55A77ED0EF}" srcId="{5EF82324-ED78-4A11-9D9E-587346910B53}" destId="{C331EC08-E7B0-409C-B713-693CE69CCE95}" srcOrd="0" destOrd="0" parTransId="{CD460BC8-8AD8-4A2E-ACC4-BC9F89B485D7}" sibTransId="{2F7AB53D-74CF-4D86-A851-FAB4610B2A47}"/>
    <dgm:cxn modelId="{030EBCE0-873F-4B06-BF88-72397FDAEA92}" type="presOf" srcId="{E419F1BD-8494-488D-ABB2-393A127F41FB}" destId="{A6FBBB82-6A10-4D19-A3C4-B63D7D8C2721}" srcOrd="0" destOrd="0" presId="urn:microsoft.com/office/officeart/2008/layout/HexagonCluster"/>
    <dgm:cxn modelId="{567663E2-5851-4DE4-9B80-50AD4441AD34}" type="presOf" srcId="{E83BFE98-F5FC-42CC-AC92-5A407EC7060B}" destId="{92E308DD-5837-4206-83C1-27AABD91C2F8}" srcOrd="0" destOrd="0" presId="urn:microsoft.com/office/officeart/2008/layout/HexagonCluster"/>
    <dgm:cxn modelId="{AEDAF4EF-D229-46B4-BF35-40A371CE4116}" type="presOf" srcId="{5EF82324-ED78-4A11-9D9E-587346910B53}" destId="{7F04DE0E-746F-4D7F-9C00-C09DB68941A1}" srcOrd="0" destOrd="0" presId="urn:microsoft.com/office/officeart/2008/layout/HexagonCluster"/>
    <dgm:cxn modelId="{8E2A3AF3-784B-412E-8E04-E9F020607597}" type="presOf" srcId="{09867DDF-BDD7-4E6A-9684-9F7C299EC721}" destId="{A46F5BC3-521D-403B-9AE6-F7E325C6EA1C}" srcOrd="0" destOrd="0" presId="urn:microsoft.com/office/officeart/2008/layout/HexagonCluster"/>
    <dgm:cxn modelId="{13BD5CE2-E5B5-4AD6-8D3F-A1DB8F7CC02D}" type="presParOf" srcId="{7F04DE0E-746F-4D7F-9C00-C09DB68941A1}" destId="{BEEF5C52-0786-4E5A-ACA6-2104A5A1E7C6}" srcOrd="0" destOrd="0" presId="urn:microsoft.com/office/officeart/2008/layout/HexagonCluster"/>
    <dgm:cxn modelId="{7095A3AF-1F0E-410C-B732-09F6B757ABB0}" type="presParOf" srcId="{BEEF5C52-0786-4E5A-ACA6-2104A5A1E7C6}" destId="{ED09ED9E-D5D6-4147-BE5B-D67C64F9C9AD}" srcOrd="0" destOrd="0" presId="urn:microsoft.com/office/officeart/2008/layout/HexagonCluster"/>
    <dgm:cxn modelId="{A22B315F-5A2B-42DB-A39E-8F12FA681451}" type="presParOf" srcId="{7F04DE0E-746F-4D7F-9C00-C09DB68941A1}" destId="{06C32909-4278-4B34-9141-16DB412362EB}" srcOrd="1" destOrd="0" presId="urn:microsoft.com/office/officeart/2008/layout/HexagonCluster"/>
    <dgm:cxn modelId="{DBEE96BE-8EEB-4AE5-8BA0-04F659A49FE4}" type="presParOf" srcId="{06C32909-4278-4B34-9141-16DB412362EB}" destId="{ED29058A-1C32-42CD-9F5F-447C61713935}" srcOrd="0" destOrd="0" presId="urn:microsoft.com/office/officeart/2008/layout/HexagonCluster"/>
    <dgm:cxn modelId="{E4E268B4-2FC4-47AA-BADA-082EDBFBDCFB}" type="presParOf" srcId="{7F04DE0E-746F-4D7F-9C00-C09DB68941A1}" destId="{C9174864-8FEF-45EC-9256-D1D1D35D6E19}" srcOrd="2" destOrd="0" presId="urn:microsoft.com/office/officeart/2008/layout/HexagonCluster"/>
    <dgm:cxn modelId="{58A8806B-4464-4735-AFB2-702D2641C3FD}" type="presParOf" srcId="{C9174864-8FEF-45EC-9256-D1D1D35D6E19}" destId="{6E8CDDA7-BF33-408A-995F-D54564C7DC81}" srcOrd="0" destOrd="0" presId="urn:microsoft.com/office/officeart/2008/layout/HexagonCluster"/>
    <dgm:cxn modelId="{B4E43669-854A-4663-A341-3A74E7976167}" type="presParOf" srcId="{7F04DE0E-746F-4D7F-9C00-C09DB68941A1}" destId="{59DA79FA-E339-47E7-AA2C-BCDFCB036E99}" srcOrd="3" destOrd="0" presId="urn:microsoft.com/office/officeart/2008/layout/HexagonCluster"/>
    <dgm:cxn modelId="{79DEAEFC-AE0B-4A74-B156-7AC24C68C2B4}" type="presParOf" srcId="{59DA79FA-E339-47E7-AA2C-BCDFCB036E99}" destId="{5A5A3DD7-04A6-4043-BE10-94579B1D0777}" srcOrd="0" destOrd="0" presId="urn:microsoft.com/office/officeart/2008/layout/HexagonCluster"/>
    <dgm:cxn modelId="{550F290C-0F6B-4E5E-A770-2E443E4C8050}" type="presParOf" srcId="{7F04DE0E-746F-4D7F-9C00-C09DB68941A1}" destId="{B6725BC3-92D4-4B6F-88E9-F35BD7EB36BF}" srcOrd="4" destOrd="0" presId="urn:microsoft.com/office/officeart/2008/layout/HexagonCluster"/>
    <dgm:cxn modelId="{777ABA43-A810-450C-BABC-1561486A3F10}" type="presParOf" srcId="{B6725BC3-92D4-4B6F-88E9-F35BD7EB36BF}" destId="{A830C643-EC35-43C4-9FFD-7F55ACA535EA}" srcOrd="0" destOrd="0" presId="urn:microsoft.com/office/officeart/2008/layout/HexagonCluster"/>
    <dgm:cxn modelId="{3E8B2115-3175-447E-983D-6A5F651E6CA2}" type="presParOf" srcId="{7F04DE0E-746F-4D7F-9C00-C09DB68941A1}" destId="{C604D0C6-75AB-4C93-AD97-BB9C4DDCB2B7}" srcOrd="5" destOrd="0" presId="urn:microsoft.com/office/officeart/2008/layout/HexagonCluster"/>
    <dgm:cxn modelId="{DB13ED93-5AB1-4C23-9784-B6E8ECFB6D15}" type="presParOf" srcId="{C604D0C6-75AB-4C93-AD97-BB9C4DDCB2B7}" destId="{75AB2393-6BC8-447E-B5A9-52E6DCEDD07C}" srcOrd="0" destOrd="0" presId="urn:microsoft.com/office/officeart/2008/layout/HexagonCluster"/>
    <dgm:cxn modelId="{34786240-503D-4A50-80C0-E726A10B7448}" type="presParOf" srcId="{7F04DE0E-746F-4D7F-9C00-C09DB68941A1}" destId="{5E1C2085-F0FD-4743-8217-D8EA3B39FF90}" srcOrd="6" destOrd="0" presId="urn:microsoft.com/office/officeart/2008/layout/HexagonCluster"/>
    <dgm:cxn modelId="{1C81E3CE-785B-418B-85A9-FB81F8ABCAAF}" type="presParOf" srcId="{5E1C2085-F0FD-4743-8217-D8EA3B39FF90}" destId="{FF4E199D-6CCD-47FF-8E65-797744EED098}" srcOrd="0" destOrd="0" presId="urn:microsoft.com/office/officeart/2008/layout/HexagonCluster"/>
    <dgm:cxn modelId="{B4C337FF-3A52-4D1E-9BB9-941BF04B304C}" type="presParOf" srcId="{7F04DE0E-746F-4D7F-9C00-C09DB68941A1}" destId="{DF586843-D30F-4A1C-B683-EF0957144233}" srcOrd="7" destOrd="0" presId="urn:microsoft.com/office/officeart/2008/layout/HexagonCluster"/>
    <dgm:cxn modelId="{0A9AF61A-6D4F-4DAD-99FC-92F7032FD66C}" type="presParOf" srcId="{DF586843-D30F-4A1C-B683-EF0957144233}" destId="{D8D0948A-4C87-40B3-896F-E2566B7582E5}" srcOrd="0" destOrd="0" presId="urn:microsoft.com/office/officeart/2008/layout/HexagonCluster"/>
    <dgm:cxn modelId="{2DFF2CBA-1992-449F-B521-AB8061C4CBDC}" type="presParOf" srcId="{7F04DE0E-746F-4D7F-9C00-C09DB68941A1}" destId="{76A50C9D-0C5F-49EA-BF54-75B59E548FA3}" srcOrd="8" destOrd="0" presId="urn:microsoft.com/office/officeart/2008/layout/HexagonCluster"/>
    <dgm:cxn modelId="{1A22B3D7-DC27-43E3-B4CE-18AA2D2C7B6E}" type="presParOf" srcId="{76A50C9D-0C5F-49EA-BF54-75B59E548FA3}" destId="{ADD21917-0EA4-4BD2-81B7-6391281FD23A}" srcOrd="0" destOrd="0" presId="urn:microsoft.com/office/officeart/2008/layout/HexagonCluster"/>
    <dgm:cxn modelId="{9B47BF30-F953-4CDB-BB7C-9759C3B9E0DD}" type="presParOf" srcId="{7F04DE0E-746F-4D7F-9C00-C09DB68941A1}" destId="{0D887D8C-9D6A-44FD-B834-9A21FCDDDC99}" srcOrd="9" destOrd="0" presId="urn:microsoft.com/office/officeart/2008/layout/HexagonCluster"/>
    <dgm:cxn modelId="{F5EE6C0D-7A48-4A67-B31A-304DD4F5CC47}" type="presParOf" srcId="{0D887D8C-9D6A-44FD-B834-9A21FCDDDC99}" destId="{69650D51-506D-45F0-8DF6-630ECC4C9064}" srcOrd="0" destOrd="0" presId="urn:microsoft.com/office/officeart/2008/layout/HexagonCluster"/>
    <dgm:cxn modelId="{EE3E201D-BE9E-4FD7-B7EF-38F6804D5B53}" type="presParOf" srcId="{7F04DE0E-746F-4D7F-9C00-C09DB68941A1}" destId="{462A9D97-8A10-49C6-B98F-D9F8A85F91F1}" srcOrd="10" destOrd="0" presId="urn:microsoft.com/office/officeart/2008/layout/HexagonCluster"/>
    <dgm:cxn modelId="{F7BD8D33-5C53-4633-93C8-A2C75002A948}" type="presParOf" srcId="{462A9D97-8A10-49C6-B98F-D9F8A85F91F1}" destId="{0CD947C5-4CFC-413F-9630-11BFF770217B}" srcOrd="0" destOrd="0" presId="urn:microsoft.com/office/officeart/2008/layout/HexagonCluster"/>
    <dgm:cxn modelId="{D1739075-F173-49E7-A7FA-E475147E0BA8}" type="presParOf" srcId="{7F04DE0E-746F-4D7F-9C00-C09DB68941A1}" destId="{60D8B3E9-0BE6-49B9-8B68-FF2FBF66D556}" srcOrd="11" destOrd="0" presId="urn:microsoft.com/office/officeart/2008/layout/HexagonCluster"/>
    <dgm:cxn modelId="{4FFC2803-E8CE-4AB2-929A-3EF183EC4E29}" type="presParOf" srcId="{60D8B3E9-0BE6-49B9-8B68-FF2FBF66D556}" destId="{79DB8D65-21D5-4F01-9D63-2B6B512C9F1F}" srcOrd="0" destOrd="0" presId="urn:microsoft.com/office/officeart/2008/layout/HexagonCluster"/>
    <dgm:cxn modelId="{7F4FCF47-CF30-4F96-98D8-EAF81D8E4E8D}" type="presParOf" srcId="{7F04DE0E-746F-4D7F-9C00-C09DB68941A1}" destId="{4943C494-E6D1-479A-B2A0-E24C99EEA2A5}" srcOrd="12" destOrd="0" presId="urn:microsoft.com/office/officeart/2008/layout/HexagonCluster"/>
    <dgm:cxn modelId="{6AF65A30-0963-429E-ABF9-D15B29558DFF}" type="presParOf" srcId="{4943C494-E6D1-479A-B2A0-E24C99EEA2A5}" destId="{D905E56E-956E-475B-9CB6-0A59D9DB66EF}" srcOrd="0" destOrd="0" presId="urn:microsoft.com/office/officeart/2008/layout/HexagonCluster"/>
    <dgm:cxn modelId="{74F2176A-14FE-4480-869D-7601432636F7}" type="presParOf" srcId="{7F04DE0E-746F-4D7F-9C00-C09DB68941A1}" destId="{D59B3376-E9C0-4DA4-B4DE-8EBD2CC71511}" srcOrd="13" destOrd="0" presId="urn:microsoft.com/office/officeart/2008/layout/HexagonCluster"/>
    <dgm:cxn modelId="{2D8AB131-4F7E-452F-948B-2327EB883F02}" type="presParOf" srcId="{D59B3376-E9C0-4DA4-B4DE-8EBD2CC71511}" destId="{00DF9B4B-A625-4DA2-9BB8-CC279FAF4B63}" srcOrd="0" destOrd="0" presId="urn:microsoft.com/office/officeart/2008/layout/HexagonCluster"/>
    <dgm:cxn modelId="{7209218D-D33E-4C89-9C23-F6E073E4814B}" type="presParOf" srcId="{7F04DE0E-746F-4D7F-9C00-C09DB68941A1}" destId="{F07B3CF5-1F27-40C8-9F9B-AFE19177891E}" srcOrd="14" destOrd="0" presId="urn:microsoft.com/office/officeart/2008/layout/HexagonCluster"/>
    <dgm:cxn modelId="{9F6E3425-A0DF-4C03-9C9C-7424A45CA485}" type="presParOf" srcId="{F07B3CF5-1F27-40C8-9F9B-AFE19177891E}" destId="{A46F5BC3-521D-403B-9AE6-F7E325C6EA1C}" srcOrd="0" destOrd="0" presId="urn:microsoft.com/office/officeart/2008/layout/HexagonCluster"/>
    <dgm:cxn modelId="{5E37DAB0-AEB6-4953-BCA4-0F3C52ABAFE2}" type="presParOf" srcId="{7F04DE0E-746F-4D7F-9C00-C09DB68941A1}" destId="{62668620-153D-43C9-B7FB-61C18EC687DF}" srcOrd="15" destOrd="0" presId="urn:microsoft.com/office/officeart/2008/layout/HexagonCluster"/>
    <dgm:cxn modelId="{D5384AFE-3982-4767-B056-482952E6203B}" type="presParOf" srcId="{62668620-153D-43C9-B7FB-61C18EC687DF}" destId="{8285E009-BD4D-450E-8432-951BDF1E1940}" srcOrd="0" destOrd="0" presId="urn:microsoft.com/office/officeart/2008/layout/HexagonCluster"/>
    <dgm:cxn modelId="{BB431432-2FB8-42E5-9BFB-D4F20E0A2420}" type="presParOf" srcId="{7F04DE0E-746F-4D7F-9C00-C09DB68941A1}" destId="{0DC904D7-67E0-45D0-9E86-54D5AA4C40F7}" srcOrd="16" destOrd="0" presId="urn:microsoft.com/office/officeart/2008/layout/HexagonCluster"/>
    <dgm:cxn modelId="{069FBA9D-DE04-4FFC-8F55-325AB10B74D9}" type="presParOf" srcId="{0DC904D7-67E0-45D0-9E86-54D5AA4C40F7}" destId="{A6FBBB82-6A10-4D19-A3C4-B63D7D8C2721}" srcOrd="0" destOrd="0" presId="urn:microsoft.com/office/officeart/2008/layout/HexagonCluster"/>
    <dgm:cxn modelId="{3E9B465B-2417-4190-ABE2-588F333D8F22}" type="presParOf" srcId="{7F04DE0E-746F-4D7F-9C00-C09DB68941A1}" destId="{1C9C7A76-0225-4B4D-873E-4415288387B2}" srcOrd="17" destOrd="0" presId="urn:microsoft.com/office/officeart/2008/layout/HexagonCluster"/>
    <dgm:cxn modelId="{0440F951-2A21-4BA0-BB3E-1492B4D8BE04}" type="presParOf" srcId="{1C9C7A76-0225-4B4D-873E-4415288387B2}" destId="{DBF3A3D0-5582-4C0B-B2CF-0588A62D0B57}" srcOrd="0" destOrd="0" presId="urn:microsoft.com/office/officeart/2008/layout/HexagonCluster"/>
    <dgm:cxn modelId="{556F690B-632A-46EB-ACCA-A5BB24F50622}" type="presParOf" srcId="{7F04DE0E-746F-4D7F-9C00-C09DB68941A1}" destId="{B84D6192-5D1D-4D14-B193-1134D3BDC44B}" srcOrd="18" destOrd="0" presId="urn:microsoft.com/office/officeart/2008/layout/HexagonCluster"/>
    <dgm:cxn modelId="{F7B2CF9C-74CB-4A42-8E62-E7993ACBEF1F}" type="presParOf" srcId="{B84D6192-5D1D-4D14-B193-1134D3BDC44B}" destId="{92E308DD-5837-4206-83C1-27AABD91C2F8}" srcOrd="0" destOrd="0" presId="urn:microsoft.com/office/officeart/2008/layout/HexagonCluster"/>
    <dgm:cxn modelId="{FBE76E3B-6FF3-4C55-8B83-C7EA111A8B0C}" type="presParOf" srcId="{7F04DE0E-746F-4D7F-9C00-C09DB68941A1}" destId="{F419A751-D312-4452-B2E0-287633C0F35A}" srcOrd="19" destOrd="0" presId="urn:microsoft.com/office/officeart/2008/layout/HexagonCluster"/>
    <dgm:cxn modelId="{E5F1B39D-4214-4FA0-B11A-2CFEEA5D55E2}" type="presParOf" srcId="{F419A751-D312-4452-B2E0-287633C0F35A}" destId="{308E54E7-81CC-4FDA-A186-028C01BC690E}" srcOrd="0" destOrd="0" presId="urn:microsoft.com/office/officeart/2008/layout/HexagonCluster"/>
    <dgm:cxn modelId="{23EA3A2A-5CE1-4F97-9813-0D38C428FC8D}" type="presParOf" srcId="{7F04DE0E-746F-4D7F-9C00-C09DB68941A1}" destId="{402AB701-7F80-42C4-A928-AD5B14AD8FC6}" srcOrd="20" destOrd="0" presId="urn:microsoft.com/office/officeart/2008/layout/HexagonCluster"/>
    <dgm:cxn modelId="{9B61A30C-9842-4945-B80A-67A478495402}" type="presParOf" srcId="{402AB701-7F80-42C4-A928-AD5B14AD8FC6}" destId="{A242167A-AC38-4CBC-BDBE-5EAD1DE71D96}" srcOrd="0" destOrd="0" presId="urn:microsoft.com/office/officeart/2008/layout/HexagonCluster"/>
    <dgm:cxn modelId="{205F7859-2A3A-4C70-8BFF-48A3D50BB191}" type="presParOf" srcId="{7F04DE0E-746F-4D7F-9C00-C09DB68941A1}" destId="{707A08C5-38DF-40C5-9D53-C3398A5E5956}" srcOrd="21" destOrd="0" presId="urn:microsoft.com/office/officeart/2008/layout/HexagonCluster"/>
    <dgm:cxn modelId="{48439DDC-C1EB-4307-86FF-C34F5B647E82}" type="presParOf" srcId="{707A08C5-38DF-40C5-9D53-C3398A5E5956}" destId="{7A5A5235-C709-403B-9FDE-48F0879418AA}" srcOrd="0" destOrd="0" presId="urn:microsoft.com/office/officeart/2008/layout/HexagonCluster"/>
    <dgm:cxn modelId="{E0527C0F-96AD-4DC2-9731-E67298469071}" type="presParOf" srcId="{7F04DE0E-746F-4D7F-9C00-C09DB68941A1}" destId="{F18D82AF-D643-4DE4-BF73-5BA20952DC0C}" srcOrd="22" destOrd="0" presId="urn:microsoft.com/office/officeart/2008/layout/HexagonCluster"/>
    <dgm:cxn modelId="{B678B272-A8CB-45FA-B74C-D2F698F551A9}" type="presParOf" srcId="{F18D82AF-D643-4DE4-BF73-5BA20952DC0C}" destId="{CBC0B550-985D-4357-ADC8-D9688A4009F1}" srcOrd="0" destOrd="0" presId="urn:microsoft.com/office/officeart/2008/layout/HexagonCluster"/>
    <dgm:cxn modelId="{4195DF85-453D-4F5E-B7B5-A1DAD5E68597}" type="presParOf" srcId="{7F04DE0E-746F-4D7F-9C00-C09DB68941A1}" destId="{0CE847E3-73A1-4BAA-A860-056756341C16}" srcOrd="23" destOrd="0" presId="urn:microsoft.com/office/officeart/2008/layout/HexagonCluster"/>
    <dgm:cxn modelId="{67C9D902-2155-4A42-9FB5-851A3C36BDB4}" type="presParOf" srcId="{0CE847E3-73A1-4BAA-A860-056756341C16}" destId="{774F8490-5538-4B03-87EA-E558A1D98786}"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A0B5B5-6272-422B-8FA6-E80CCFAD0087}" type="doc">
      <dgm:prSet loTypeId="urn:microsoft.com/office/officeart/2005/8/layout/hierarchy4" loCatId="hierarchy" qsTypeId="urn:microsoft.com/office/officeart/2005/8/quickstyle/simple1" qsCatId="simple" csTypeId="urn:microsoft.com/office/officeart/2005/8/colors/colorful1" csCatId="colorful" phldr="1"/>
      <dgm:spPr/>
      <dgm:t>
        <a:bodyPr/>
        <a:lstStyle/>
        <a:p>
          <a:endParaRPr lang="en-AU"/>
        </a:p>
      </dgm:t>
    </dgm:pt>
    <dgm:pt modelId="{91291DDD-4755-4CAB-B54F-1D5FFFBBACFE}">
      <dgm:prSet phldrT="[Text]"/>
      <dgm:spPr/>
      <dgm:t>
        <a:bodyPr/>
        <a:lstStyle/>
        <a:p>
          <a:r>
            <a:rPr lang="en-AU" dirty="0"/>
            <a:t>(D) Working with Partners</a:t>
          </a:r>
        </a:p>
      </dgm:t>
    </dgm:pt>
    <dgm:pt modelId="{5C8CDCD7-7240-4B42-9EE6-432E797B7AC1}" type="parTrans" cxnId="{61030EBF-45DF-4136-94AB-0F50B4568A34}">
      <dgm:prSet/>
      <dgm:spPr/>
      <dgm:t>
        <a:bodyPr/>
        <a:lstStyle/>
        <a:p>
          <a:endParaRPr lang="en-AU"/>
        </a:p>
      </dgm:t>
    </dgm:pt>
    <dgm:pt modelId="{6F6969D5-A65C-4680-8BA7-2AF6108E5C03}" type="sibTrans" cxnId="{61030EBF-45DF-4136-94AB-0F50B4568A34}">
      <dgm:prSet/>
      <dgm:spPr/>
      <dgm:t>
        <a:bodyPr/>
        <a:lstStyle/>
        <a:p>
          <a:endParaRPr lang="en-AU"/>
        </a:p>
      </dgm:t>
    </dgm:pt>
    <dgm:pt modelId="{9AA09F14-9E01-4842-BF4B-942FD7C3EB24}">
      <dgm:prSet phldrT="[Text]"/>
      <dgm:spPr/>
      <dgm:t>
        <a:bodyPr/>
        <a:lstStyle/>
        <a:p>
          <a:r>
            <a:rPr lang="en-AU" dirty="0"/>
            <a:t>Aboriginal Cultural Heritage</a:t>
          </a:r>
        </a:p>
      </dgm:t>
    </dgm:pt>
    <dgm:pt modelId="{A5459885-38DA-4322-8E5D-745BC59EB789}" type="parTrans" cxnId="{70809742-57DC-46F8-9FF5-FCB7ECD7379B}">
      <dgm:prSet/>
      <dgm:spPr/>
      <dgm:t>
        <a:bodyPr/>
        <a:lstStyle/>
        <a:p>
          <a:endParaRPr lang="en-AU"/>
        </a:p>
      </dgm:t>
    </dgm:pt>
    <dgm:pt modelId="{AB27C275-5AFF-4FB1-83FD-E72654DA6C69}" type="sibTrans" cxnId="{70809742-57DC-46F8-9FF5-FCB7ECD7379B}">
      <dgm:prSet/>
      <dgm:spPr/>
      <dgm:t>
        <a:bodyPr/>
        <a:lstStyle/>
        <a:p>
          <a:endParaRPr lang="en-AU"/>
        </a:p>
      </dgm:t>
    </dgm:pt>
    <dgm:pt modelId="{F9651694-A082-4245-B549-0C62B4E4B9D5}">
      <dgm:prSet phldrT="[Text]"/>
      <dgm:spPr/>
      <dgm:t>
        <a:bodyPr/>
        <a:lstStyle/>
        <a:p>
          <a:r>
            <a:rPr lang="en-AU" dirty="0"/>
            <a:t>Friends of Reserves</a:t>
          </a:r>
        </a:p>
      </dgm:t>
    </dgm:pt>
    <dgm:pt modelId="{7F7DC916-0F64-4F6D-9CFE-311F88A05184}" type="parTrans" cxnId="{01D8DD4F-25BA-4213-936E-F17E01F460B2}">
      <dgm:prSet/>
      <dgm:spPr/>
      <dgm:t>
        <a:bodyPr/>
        <a:lstStyle/>
        <a:p>
          <a:endParaRPr lang="en-AU"/>
        </a:p>
      </dgm:t>
    </dgm:pt>
    <dgm:pt modelId="{E41EE6FE-6D06-4C65-9CC2-C6C8719EF966}" type="sibTrans" cxnId="{01D8DD4F-25BA-4213-936E-F17E01F460B2}">
      <dgm:prSet/>
      <dgm:spPr/>
      <dgm:t>
        <a:bodyPr/>
        <a:lstStyle/>
        <a:p>
          <a:endParaRPr lang="en-AU"/>
        </a:p>
      </dgm:t>
    </dgm:pt>
    <dgm:pt modelId="{E2694456-2E06-44C1-9797-2487B6DD6250}">
      <dgm:prSet phldrT="[Text]"/>
      <dgm:spPr/>
      <dgm:t>
        <a:bodyPr/>
        <a:lstStyle/>
        <a:p>
          <a:r>
            <a:rPr lang="en-AU" dirty="0"/>
            <a:t>NRM, Cultural and Community organisations</a:t>
          </a:r>
        </a:p>
      </dgm:t>
    </dgm:pt>
    <dgm:pt modelId="{1A14753D-D8C7-4CA8-B4A1-C89F47AE9467}" type="parTrans" cxnId="{F9F2B40D-9AB1-40B1-8FCE-EA9185B01836}">
      <dgm:prSet/>
      <dgm:spPr/>
      <dgm:t>
        <a:bodyPr/>
        <a:lstStyle/>
        <a:p>
          <a:endParaRPr lang="en-AU"/>
        </a:p>
      </dgm:t>
    </dgm:pt>
    <dgm:pt modelId="{FF0D1D75-EAE3-4575-BF2D-3917A5CEF5E9}" type="sibTrans" cxnId="{F9F2B40D-9AB1-40B1-8FCE-EA9185B01836}">
      <dgm:prSet/>
      <dgm:spPr/>
      <dgm:t>
        <a:bodyPr/>
        <a:lstStyle/>
        <a:p>
          <a:endParaRPr lang="en-AU"/>
        </a:p>
      </dgm:t>
    </dgm:pt>
    <dgm:pt modelId="{2F86261B-BC50-43CE-92FE-0624E6728D7C}">
      <dgm:prSet phldrT="[Text]"/>
      <dgm:spPr/>
      <dgm:t>
        <a:bodyPr/>
        <a:lstStyle/>
        <a:p>
          <a:r>
            <a:rPr lang="en-AU" dirty="0"/>
            <a:t>Tourism</a:t>
          </a:r>
        </a:p>
      </dgm:t>
    </dgm:pt>
    <dgm:pt modelId="{9BAEE63A-BC83-4667-931F-4C148318945E}" type="parTrans" cxnId="{ACE388FF-6F4D-4990-BBA5-7037868F689A}">
      <dgm:prSet/>
      <dgm:spPr/>
      <dgm:t>
        <a:bodyPr/>
        <a:lstStyle/>
        <a:p>
          <a:endParaRPr lang="en-AU"/>
        </a:p>
      </dgm:t>
    </dgm:pt>
    <dgm:pt modelId="{1002D714-2756-46A2-B6F5-39E7E563A70F}" type="sibTrans" cxnId="{ACE388FF-6F4D-4990-BBA5-7037868F689A}">
      <dgm:prSet/>
      <dgm:spPr/>
      <dgm:t>
        <a:bodyPr/>
        <a:lstStyle/>
        <a:p>
          <a:endParaRPr lang="en-AU"/>
        </a:p>
      </dgm:t>
    </dgm:pt>
    <dgm:pt modelId="{F08CC1C9-37AD-49FF-991B-12EFC5945B76}">
      <dgm:prSet phldrT="[Text]"/>
      <dgm:spPr/>
      <dgm:t>
        <a:bodyPr/>
        <a:lstStyle/>
        <a:p>
          <a:r>
            <a:rPr lang="en-AU" dirty="0"/>
            <a:t>Strategic Partnerships</a:t>
          </a:r>
        </a:p>
      </dgm:t>
    </dgm:pt>
    <dgm:pt modelId="{257AA488-7519-4B26-9DE4-1E75845F3D53}" type="parTrans" cxnId="{F60E8409-F898-4064-AA78-A2E6AEBCD29A}">
      <dgm:prSet/>
      <dgm:spPr/>
      <dgm:t>
        <a:bodyPr/>
        <a:lstStyle/>
        <a:p>
          <a:endParaRPr lang="en-AU"/>
        </a:p>
      </dgm:t>
    </dgm:pt>
    <dgm:pt modelId="{F94D3BDA-0A53-4D97-828E-53F7EE72CF8F}" type="sibTrans" cxnId="{F60E8409-F898-4064-AA78-A2E6AEBCD29A}">
      <dgm:prSet/>
      <dgm:spPr/>
      <dgm:t>
        <a:bodyPr/>
        <a:lstStyle/>
        <a:p>
          <a:endParaRPr lang="en-AU"/>
        </a:p>
      </dgm:t>
    </dgm:pt>
    <dgm:pt modelId="{E5E83CF0-A2AC-4336-BB88-6DD050726DE7}">
      <dgm:prSet phldrT="[Text]"/>
      <dgm:spPr/>
      <dgm:t>
        <a:bodyPr/>
        <a:lstStyle/>
        <a:p>
          <a:r>
            <a:rPr lang="en-AU" dirty="0"/>
            <a:t>Advocacy</a:t>
          </a:r>
        </a:p>
      </dgm:t>
    </dgm:pt>
    <dgm:pt modelId="{19705C75-736F-4E51-BBB6-985D964010D1}" type="parTrans" cxnId="{E74CAB95-8467-41B6-B043-F6D00047BBD1}">
      <dgm:prSet/>
      <dgm:spPr/>
      <dgm:t>
        <a:bodyPr/>
        <a:lstStyle/>
        <a:p>
          <a:endParaRPr lang="en-AU"/>
        </a:p>
      </dgm:t>
    </dgm:pt>
    <dgm:pt modelId="{10F5AFA6-28B9-44B3-A40B-876B79CBD8B5}" type="sibTrans" cxnId="{E74CAB95-8467-41B6-B043-F6D00047BBD1}">
      <dgm:prSet/>
      <dgm:spPr/>
      <dgm:t>
        <a:bodyPr/>
        <a:lstStyle/>
        <a:p>
          <a:endParaRPr lang="en-AU"/>
        </a:p>
      </dgm:t>
    </dgm:pt>
    <dgm:pt modelId="{65907E88-FE34-4982-8654-3E561933142C}" type="pres">
      <dgm:prSet presAssocID="{EBA0B5B5-6272-422B-8FA6-E80CCFAD0087}" presName="Name0" presStyleCnt="0">
        <dgm:presLayoutVars>
          <dgm:chPref val="1"/>
          <dgm:dir/>
          <dgm:animOne val="branch"/>
          <dgm:animLvl val="lvl"/>
          <dgm:resizeHandles/>
        </dgm:presLayoutVars>
      </dgm:prSet>
      <dgm:spPr/>
    </dgm:pt>
    <dgm:pt modelId="{90984989-A2E4-4659-9F3E-019199D88F94}" type="pres">
      <dgm:prSet presAssocID="{91291DDD-4755-4CAB-B54F-1D5FFFBBACFE}" presName="vertOne" presStyleCnt="0"/>
      <dgm:spPr/>
    </dgm:pt>
    <dgm:pt modelId="{703F3051-373E-4FF3-AFD6-D4E8353E9F7C}" type="pres">
      <dgm:prSet presAssocID="{91291DDD-4755-4CAB-B54F-1D5FFFBBACFE}" presName="txOne" presStyleLbl="node0" presStyleIdx="0" presStyleCnt="1">
        <dgm:presLayoutVars>
          <dgm:chPref val="3"/>
        </dgm:presLayoutVars>
      </dgm:prSet>
      <dgm:spPr/>
    </dgm:pt>
    <dgm:pt modelId="{397A91F2-D1DE-4E7D-85BC-14FE71664BB9}" type="pres">
      <dgm:prSet presAssocID="{91291DDD-4755-4CAB-B54F-1D5FFFBBACFE}" presName="parTransOne" presStyleCnt="0"/>
      <dgm:spPr/>
    </dgm:pt>
    <dgm:pt modelId="{C9458CBF-1B2E-44B9-AF0D-914838D5B9CD}" type="pres">
      <dgm:prSet presAssocID="{91291DDD-4755-4CAB-B54F-1D5FFFBBACFE}" presName="horzOne" presStyleCnt="0"/>
      <dgm:spPr/>
    </dgm:pt>
    <dgm:pt modelId="{6B8AA0AF-81A6-4338-9364-FC9D0463CAD3}" type="pres">
      <dgm:prSet presAssocID="{9AA09F14-9E01-4842-BF4B-942FD7C3EB24}" presName="vertTwo" presStyleCnt="0"/>
      <dgm:spPr/>
    </dgm:pt>
    <dgm:pt modelId="{6C61DEF0-EB3D-43F7-BBFD-565BF6EC84D5}" type="pres">
      <dgm:prSet presAssocID="{9AA09F14-9E01-4842-BF4B-942FD7C3EB24}" presName="txTwo" presStyleLbl="node2" presStyleIdx="0" presStyleCnt="6">
        <dgm:presLayoutVars>
          <dgm:chPref val="3"/>
        </dgm:presLayoutVars>
      </dgm:prSet>
      <dgm:spPr/>
    </dgm:pt>
    <dgm:pt modelId="{7B2711EB-51E5-4953-8AD8-466007EC562C}" type="pres">
      <dgm:prSet presAssocID="{9AA09F14-9E01-4842-BF4B-942FD7C3EB24}" presName="horzTwo" presStyleCnt="0"/>
      <dgm:spPr/>
    </dgm:pt>
    <dgm:pt modelId="{0D652F82-91B9-4954-A6FA-F266FD0EF5CD}" type="pres">
      <dgm:prSet presAssocID="{AB27C275-5AFF-4FB1-83FD-E72654DA6C69}" presName="sibSpaceTwo" presStyleCnt="0"/>
      <dgm:spPr/>
    </dgm:pt>
    <dgm:pt modelId="{0C108D3C-7559-4F9F-8FB1-0C38E85F813A}" type="pres">
      <dgm:prSet presAssocID="{F9651694-A082-4245-B549-0C62B4E4B9D5}" presName="vertTwo" presStyleCnt="0"/>
      <dgm:spPr/>
    </dgm:pt>
    <dgm:pt modelId="{8BCD4701-8198-4A39-9CAA-7A8E59EE2234}" type="pres">
      <dgm:prSet presAssocID="{F9651694-A082-4245-B549-0C62B4E4B9D5}" presName="txTwo" presStyleLbl="node2" presStyleIdx="1" presStyleCnt="6">
        <dgm:presLayoutVars>
          <dgm:chPref val="3"/>
        </dgm:presLayoutVars>
      </dgm:prSet>
      <dgm:spPr/>
    </dgm:pt>
    <dgm:pt modelId="{1FC91C15-E368-4A48-9082-255E1A474541}" type="pres">
      <dgm:prSet presAssocID="{F9651694-A082-4245-B549-0C62B4E4B9D5}" presName="horzTwo" presStyleCnt="0"/>
      <dgm:spPr/>
    </dgm:pt>
    <dgm:pt modelId="{C63C86E3-1859-4FFA-8EE0-9985365DB272}" type="pres">
      <dgm:prSet presAssocID="{E41EE6FE-6D06-4C65-9CC2-C6C8719EF966}" presName="sibSpaceTwo" presStyleCnt="0"/>
      <dgm:spPr/>
    </dgm:pt>
    <dgm:pt modelId="{F1FE9B43-48FD-4777-92F1-1A17ACC0DD53}" type="pres">
      <dgm:prSet presAssocID="{E2694456-2E06-44C1-9797-2487B6DD6250}" presName="vertTwo" presStyleCnt="0"/>
      <dgm:spPr/>
    </dgm:pt>
    <dgm:pt modelId="{C17E820A-422E-4676-B635-FDF1C1EC24F0}" type="pres">
      <dgm:prSet presAssocID="{E2694456-2E06-44C1-9797-2487B6DD6250}" presName="txTwo" presStyleLbl="node2" presStyleIdx="2" presStyleCnt="6">
        <dgm:presLayoutVars>
          <dgm:chPref val="3"/>
        </dgm:presLayoutVars>
      </dgm:prSet>
      <dgm:spPr/>
    </dgm:pt>
    <dgm:pt modelId="{44A6A5AA-C5C6-4FE3-B3E8-DA5C4CD48ECE}" type="pres">
      <dgm:prSet presAssocID="{E2694456-2E06-44C1-9797-2487B6DD6250}" presName="horzTwo" presStyleCnt="0"/>
      <dgm:spPr/>
    </dgm:pt>
    <dgm:pt modelId="{9EAA8303-1295-4E9C-8BBF-3A3E1CFF6FBE}" type="pres">
      <dgm:prSet presAssocID="{FF0D1D75-EAE3-4575-BF2D-3917A5CEF5E9}" presName="sibSpaceTwo" presStyleCnt="0"/>
      <dgm:spPr/>
    </dgm:pt>
    <dgm:pt modelId="{A58961F6-0D5C-43AE-B3AE-AF02F0B1C203}" type="pres">
      <dgm:prSet presAssocID="{2F86261B-BC50-43CE-92FE-0624E6728D7C}" presName="vertTwo" presStyleCnt="0"/>
      <dgm:spPr/>
    </dgm:pt>
    <dgm:pt modelId="{0B60888F-005D-457D-A602-E519D1A68D63}" type="pres">
      <dgm:prSet presAssocID="{2F86261B-BC50-43CE-92FE-0624E6728D7C}" presName="txTwo" presStyleLbl="node2" presStyleIdx="3" presStyleCnt="6">
        <dgm:presLayoutVars>
          <dgm:chPref val="3"/>
        </dgm:presLayoutVars>
      </dgm:prSet>
      <dgm:spPr/>
    </dgm:pt>
    <dgm:pt modelId="{C30C1E02-A85C-4201-815F-318668BA5BCE}" type="pres">
      <dgm:prSet presAssocID="{2F86261B-BC50-43CE-92FE-0624E6728D7C}" presName="horzTwo" presStyleCnt="0"/>
      <dgm:spPr/>
    </dgm:pt>
    <dgm:pt modelId="{853B92CA-3A55-4DD6-BD18-0EAC08F71A02}" type="pres">
      <dgm:prSet presAssocID="{1002D714-2756-46A2-B6F5-39E7E563A70F}" presName="sibSpaceTwo" presStyleCnt="0"/>
      <dgm:spPr/>
    </dgm:pt>
    <dgm:pt modelId="{2252E25B-3585-41A7-B016-C6E6ECED14D1}" type="pres">
      <dgm:prSet presAssocID="{F08CC1C9-37AD-49FF-991B-12EFC5945B76}" presName="vertTwo" presStyleCnt="0"/>
      <dgm:spPr/>
    </dgm:pt>
    <dgm:pt modelId="{FFBC2193-94BA-44E8-B30C-46ADF680CCAF}" type="pres">
      <dgm:prSet presAssocID="{F08CC1C9-37AD-49FF-991B-12EFC5945B76}" presName="txTwo" presStyleLbl="node2" presStyleIdx="4" presStyleCnt="6">
        <dgm:presLayoutVars>
          <dgm:chPref val="3"/>
        </dgm:presLayoutVars>
      </dgm:prSet>
      <dgm:spPr/>
    </dgm:pt>
    <dgm:pt modelId="{DF38A669-2C4F-43C0-99C2-D2B7A1614C7D}" type="pres">
      <dgm:prSet presAssocID="{F08CC1C9-37AD-49FF-991B-12EFC5945B76}" presName="horzTwo" presStyleCnt="0"/>
      <dgm:spPr/>
    </dgm:pt>
    <dgm:pt modelId="{9F953B4E-5771-44E2-B032-582959138941}" type="pres">
      <dgm:prSet presAssocID="{F94D3BDA-0A53-4D97-828E-53F7EE72CF8F}" presName="sibSpaceTwo" presStyleCnt="0"/>
      <dgm:spPr/>
    </dgm:pt>
    <dgm:pt modelId="{B8FD5CC5-8FC2-4205-A8BC-8C1B4D172512}" type="pres">
      <dgm:prSet presAssocID="{E5E83CF0-A2AC-4336-BB88-6DD050726DE7}" presName="vertTwo" presStyleCnt="0"/>
      <dgm:spPr/>
    </dgm:pt>
    <dgm:pt modelId="{32B02AFD-C4ED-4173-966D-B9624CAC00C7}" type="pres">
      <dgm:prSet presAssocID="{E5E83CF0-A2AC-4336-BB88-6DD050726DE7}" presName="txTwo" presStyleLbl="node2" presStyleIdx="5" presStyleCnt="6">
        <dgm:presLayoutVars>
          <dgm:chPref val="3"/>
        </dgm:presLayoutVars>
      </dgm:prSet>
      <dgm:spPr/>
    </dgm:pt>
    <dgm:pt modelId="{A43939D2-2A42-4CC0-A08D-FB7DE7F503AC}" type="pres">
      <dgm:prSet presAssocID="{E5E83CF0-A2AC-4336-BB88-6DD050726DE7}" presName="horzTwo" presStyleCnt="0"/>
      <dgm:spPr/>
    </dgm:pt>
  </dgm:ptLst>
  <dgm:cxnLst>
    <dgm:cxn modelId="{F60E8409-F898-4064-AA78-A2E6AEBCD29A}" srcId="{91291DDD-4755-4CAB-B54F-1D5FFFBBACFE}" destId="{F08CC1C9-37AD-49FF-991B-12EFC5945B76}" srcOrd="4" destOrd="0" parTransId="{257AA488-7519-4B26-9DE4-1E75845F3D53}" sibTransId="{F94D3BDA-0A53-4D97-828E-53F7EE72CF8F}"/>
    <dgm:cxn modelId="{F9F2B40D-9AB1-40B1-8FCE-EA9185B01836}" srcId="{91291DDD-4755-4CAB-B54F-1D5FFFBBACFE}" destId="{E2694456-2E06-44C1-9797-2487B6DD6250}" srcOrd="2" destOrd="0" parTransId="{1A14753D-D8C7-4CA8-B4A1-C89F47AE9467}" sibTransId="{FF0D1D75-EAE3-4575-BF2D-3917A5CEF5E9}"/>
    <dgm:cxn modelId="{F0161314-4E78-4B98-A282-C5D581E6CC96}" type="presOf" srcId="{9AA09F14-9E01-4842-BF4B-942FD7C3EB24}" destId="{6C61DEF0-EB3D-43F7-BBFD-565BF6EC84D5}" srcOrd="0" destOrd="0" presId="urn:microsoft.com/office/officeart/2005/8/layout/hierarchy4"/>
    <dgm:cxn modelId="{2F986614-9F0E-4542-B42D-A0DFB925DCFA}" type="presOf" srcId="{91291DDD-4755-4CAB-B54F-1D5FFFBBACFE}" destId="{703F3051-373E-4FF3-AFD6-D4E8353E9F7C}" srcOrd="0" destOrd="0" presId="urn:microsoft.com/office/officeart/2005/8/layout/hierarchy4"/>
    <dgm:cxn modelId="{D86B2C39-F0DC-40F1-9975-BB66F97BA6D9}" type="presOf" srcId="{F9651694-A082-4245-B549-0C62B4E4B9D5}" destId="{8BCD4701-8198-4A39-9CAA-7A8E59EE2234}" srcOrd="0" destOrd="0" presId="urn:microsoft.com/office/officeart/2005/8/layout/hierarchy4"/>
    <dgm:cxn modelId="{A5B0C25D-43D7-4C5D-BE14-F8D89861EBF2}" type="presOf" srcId="{2F86261B-BC50-43CE-92FE-0624E6728D7C}" destId="{0B60888F-005D-457D-A602-E519D1A68D63}" srcOrd="0" destOrd="0" presId="urn:microsoft.com/office/officeart/2005/8/layout/hierarchy4"/>
    <dgm:cxn modelId="{70809742-57DC-46F8-9FF5-FCB7ECD7379B}" srcId="{91291DDD-4755-4CAB-B54F-1D5FFFBBACFE}" destId="{9AA09F14-9E01-4842-BF4B-942FD7C3EB24}" srcOrd="0" destOrd="0" parTransId="{A5459885-38DA-4322-8E5D-745BC59EB789}" sibTransId="{AB27C275-5AFF-4FB1-83FD-E72654DA6C69}"/>
    <dgm:cxn modelId="{01D8DD4F-25BA-4213-936E-F17E01F460B2}" srcId="{91291DDD-4755-4CAB-B54F-1D5FFFBBACFE}" destId="{F9651694-A082-4245-B549-0C62B4E4B9D5}" srcOrd="1" destOrd="0" parTransId="{7F7DC916-0F64-4F6D-9CFE-311F88A05184}" sibTransId="{E41EE6FE-6D06-4C65-9CC2-C6C8719EF966}"/>
    <dgm:cxn modelId="{0029DE6F-F92D-4596-9E7D-CD9DBB8C3BF7}" type="presOf" srcId="{E2694456-2E06-44C1-9797-2487B6DD6250}" destId="{C17E820A-422E-4676-B635-FDF1C1EC24F0}" srcOrd="0" destOrd="0" presId="urn:microsoft.com/office/officeart/2005/8/layout/hierarchy4"/>
    <dgm:cxn modelId="{5E777A89-353A-4ECB-910C-5E534E475066}" type="presOf" srcId="{E5E83CF0-A2AC-4336-BB88-6DD050726DE7}" destId="{32B02AFD-C4ED-4173-966D-B9624CAC00C7}" srcOrd="0" destOrd="0" presId="urn:microsoft.com/office/officeart/2005/8/layout/hierarchy4"/>
    <dgm:cxn modelId="{2B1B228E-77B5-47EA-A593-26F00DF48426}" type="presOf" srcId="{F08CC1C9-37AD-49FF-991B-12EFC5945B76}" destId="{FFBC2193-94BA-44E8-B30C-46ADF680CCAF}" srcOrd="0" destOrd="0" presId="urn:microsoft.com/office/officeart/2005/8/layout/hierarchy4"/>
    <dgm:cxn modelId="{E74CAB95-8467-41B6-B043-F6D00047BBD1}" srcId="{91291DDD-4755-4CAB-B54F-1D5FFFBBACFE}" destId="{E5E83CF0-A2AC-4336-BB88-6DD050726DE7}" srcOrd="5" destOrd="0" parTransId="{19705C75-736F-4E51-BBB6-985D964010D1}" sibTransId="{10F5AFA6-28B9-44B3-A40B-876B79CBD8B5}"/>
    <dgm:cxn modelId="{61030EBF-45DF-4136-94AB-0F50B4568A34}" srcId="{EBA0B5B5-6272-422B-8FA6-E80CCFAD0087}" destId="{91291DDD-4755-4CAB-B54F-1D5FFFBBACFE}" srcOrd="0" destOrd="0" parTransId="{5C8CDCD7-7240-4B42-9EE6-432E797B7AC1}" sibTransId="{6F6969D5-A65C-4680-8BA7-2AF6108E5C03}"/>
    <dgm:cxn modelId="{5DA205FD-74C0-4288-9100-9F3ADCF7D40C}" type="presOf" srcId="{EBA0B5B5-6272-422B-8FA6-E80CCFAD0087}" destId="{65907E88-FE34-4982-8654-3E561933142C}" srcOrd="0" destOrd="0" presId="urn:microsoft.com/office/officeart/2005/8/layout/hierarchy4"/>
    <dgm:cxn modelId="{ACE388FF-6F4D-4990-BBA5-7037868F689A}" srcId="{91291DDD-4755-4CAB-B54F-1D5FFFBBACFE}" destId="{2F86261B-BC50-43CE-92FE-0624E6728D7C}" srcOrd="3" destOrd="0" parTransId="{9BAEE63A-BC83-4667-931F-4C148318945E}" sibTransId="{1002D714-2756-46A2-B6F5-39E7E563A70F}"/>
    <dgm:cxn modelId="{760A5A5A-F0F9-4367-9E18-8430A57DA06A}" type="presParOf" srcId="{65907E88-FE34-4982-8654-3E561933142C}" destId="{90984989-A2E4-4659-9F3E-019199D88F94}" srcOrd="0" destOrd="0" presId="urn:microsoft.com/office/officeart/2005/8/layout/hierarchy4"/>
    <dgm:cxn modelId="{75D6C40E-A788-4136-B6AC-FF136913F057}" type="presParOf" srcId="{90984989-A2E4-4659-9F3E-019199D88F94}" destId="{703F3051-373E-4FF3-AFD6-D4E8353E9F7C}" srcOrd="0" destOrd="0" presId="urn:microsoft.com/office/officeart/2005/8/layout/hierarchy4"/>
    <dgm:cxn modelId="{0BAE63A0-77A2-4F75-BA1D-1559F0A1C844}" type="presParOf" srcId="{90984989-A2E4-4659-9F3E-019199D88F94}" destId="{397A91F2-D1DE-4E7D-85BC-14FE71664BB9}" srcOrd="1" destOrd="0" presId="urn:microsoft.com/office/officeart/2005/8/layout/hierarchy4"/>
    <dgm:cxn modelId="{54959E8A-F84F-48CD-A606-048FB2C509D1}" type="presParOf" srcId="{90984989-A2E4-4659-9F3E-019199D88F94}" destId="{C9458CBF-1B2E-44B9-AF0D-914838D5B9CD}" srcOrd="2" destOrd="0" presId="urn:microsoft.com/office/officeart/2005/8/layout/hierarchy4"/>
    <dgm:cxn modelId="{C0EAC38A-5FAF-443D-9ED2-EC6853B17C4D}" type="presParOf" srcId="{C9458CBF-1B2E-44B9-AF0D-914838D5B9CD}" destId="{6B8AA0AF-81A6-4338-9364-FC9D0463CAD3}" srcOrd="0" destOrd="0" presId="urn:microsoft.com/office/officeart/2005/8/layout/hierarchy4"/>
    <dgm:cxn modelId="{3AD03BD3-99F8-4B99-90FB-8E6E0E2EDFAC}" type="presParOf" srcId="{6B8AA0AF-81A6-4338-9364-FC9D0463CAD3}" destId="{6C61DEF0-EB3D-43F7-BBFD-565BF6EC84D5}" srcOrd="0" destOrd="0" presId="urn:microsoft.com/office/officeart/2005/8/layout/hierarchy4"/>
    <dgm:cxn modelId="{8BF22E49-BEDF-4240-8AE2-7EA03EE5F7A5}" type="presParOf" srcId="{6B8AA0AF-81A6-4338-9364-FC9D0463CAD3}" destId="{7B2711EB-51E5-4953-8AD8-466007EC562C}" srcOrd="1" destOrd="0" presId="urn:microsoft.com/office/officeart/2005/8/layout/hierarchy4"/>
    <dgm:cxn modelId="{38747DA2-915D-4F00-BE82-2AB33F9031D3}" type="presParOf" srcId="{C9458CBF-1B2E-44B9-AF0D-914838D5B9CD}" destId="{0D652F82-91B9-4954-A6FA-F266FD0EF5CD}" srcOrd="1" destOrd="0" presId="urn:microsoft.com/office/officeart/2005/8/layout/hierarchy4"/>
    <dgm:cxn modelId="{50B02189-DD01-4F2F-BF48-DE01789861E7}" type="presParOf" srcId="{C9458CBF-1B2E-44B9-AF0D-914838D5B9CD}" destId="{0C108D3C-7559-4F9F-8FB1-0C38E85F813A}" srcOrd="2" destOrd="0" presId="urn:microsoft.com/office/officeart/2005/8/layout/hierarchy4"/>
    <dgm:cxn modelId="{0FD903D8-D33E-4B5D-AC84-C58499BA2A0C}" type="presParOf" srcId="{0C108D3C-7559-4F9F-8FB1-0C38E85F813A}" destId="{8BCD4701-8198-4A39-9CAA-7A8E59EE2234}" srcOrd="0" destOrd="0" presId="urn:microsoft.com/office/officeart/2005/8/layout/hierarchy4"/>
    <dgm:cxn modelId="{BC8FCF7A-7819-4676-B00C-57F98D0C9438}" type="presParOf" srcId="{0C108D3C-7559-4F9F-8FB1-0C38E85F813A}" destId="{1FC91C15-E368-4A48-9082-255E1A474541}" srcOrd="1" destOrd="0" presId="urn:microsoft.com/office/officeart/2005/8/layout/hierarchy4"/>
    <dgm:cxn modelId="{3260B845-9B50-4D42-A183-0D2D29D263C9}" type="presParOf" srcId="{C9458CBF-1B2E-44B9-AF0D-914838D5B9CD}" destId="{C63C86E3-1859-4FFA-8EE0-9985365DB272}" srcOrd="3" destOrd="0" presId="urn:microsoft.com/office/officeart/2005/8/layout/hierarchy4"/>
    <dgm:cxn modelId="{E15727FC-E530-4776-A9E6-DFA0911B4FF9}" type="presParOf" srcId="{C9458CBF-1B2E-44B9-AF0D-914838D5B9CD}" destId="{F1FE9B43-48FD-4777-92F1-1A17ACC0DD53}" srcOrd="4" destOrd="0" presId="urn:microsoft.com/office/officeart/2005/8/layout/hierarchy4"/>
    <dgm:cxn modelId="{E8758F73-E423-4C16-B8A5-C855C8595E94}" type="presParOf" srcId="{F1FE9B43-48FD-4777-92F1-1A17ACC0DD53}" destId="{C17E820A-422E-4676-B635-FDF1C1EC24F0}" srcOrd="0" destOrd="0" presId="urn:microsoft.com/office/officeart/2005/8/layout/hierarchy4"/>
    <dgm:cxn modelId="{35AB5FED-E4B9-48AD-AAE2-A82A002A684A}" type="presParOf" srcId="{F1FE9B43-48FD-4777-92F1-1A17ACC0DD53}" destId="{44A6A5AA-C5C6-4FE3-B3E8-DA5C4CD48ECE}" srcOrd="1" destOrd="0" presId="urn:microsoft.com/office/officeart/2005/8/layout/hierarchy4"/>
    <dgm:cxn modelId="{9819113D-8A9D-442A-91FC-AB189DA6DA3E}" type="presParOf" srcId="{C9458CBF-1B2E-44B9-AF0D-914838D5B9CD}" destId="{9EAA8303-1295-4E9C-8BBF-3A3E1CFF6FBE}" srcOrd="5" destOrd="0" presId="urn:microsoft.com/office/officeart/2005/8/layout/hierarchy4"/>
    <dgm:cxn modelId="{68FC7212-F2A4-4708-B66A-33374FF46D12}" type="presParOf" srcId="{C9458CBF-1B2E-44B9-AF0D-914838D5B9CD}" destId="{A58961F6-0D5C-43AE-B3AE-AF02F0B1C203}" srcOrd="6" destOrd="0" presId="urn:microsoft.com/office/officeart/2005/8/layout/hierarchy4"/>
    <dgm:cxn modelId="{EAA744DE-72F6-490E-9B4A-CFAE94574613}" type="presParOf" srcId="{A58961F6-0D5C-43AE-B3AE-AF02F0B1C203}" destId="{0B60888F-005D-457D-A602-E519D1A68D63}" srcOrd="0" destOrd="0" presId="urn:microsoft.com/office/officeart/2005/8/layout/hierarchy4"/>
    <dgm:cxn modelId="{CF5B9735-5CA2-43CC-9F00-9788E174073C}" type="presParOf" srcId="{A58961F6-0D5C-43AE-B3AE-AF02F0B1C203}" destId="{C30C1E02-A85C-4201-815F-318668BA5BCE}" srcOrd="1" destOrd="0" presId="urn:microsoft.com/office/officeart/2005/8/layout/hierarchy4"/>
    <dgm:cxn modelId="{D27C78FD-B10C-4B4F-BE7C-975894B2E906}" type="presParOf" srcId="{C9458CBF-1B2E-44B9-AF0D-914838D5B9CD}" destId="{853B92CA-3A55-4DD6-BD18-0EAC08F71A02}" srcOrd="7" destOrd="0" presId="urn:microsoft.com/office/officeart/2005/8/layout/hierarchy4"/>
    <dgm:cxn modelId="{8F75F84C-70BA-4C6E-BA1D-1DE7348B6497}" type="presParOf" srcId="{C9458CBF-1B2E-44B9-AF0D-914838D5B9CD}" destId="{2252E25B-3585-41A7-B016-C6E6ECED14D1}" srcOrd="8" destOrd="0" presId="urn:microsoft.com/office/officeart/2005/8/layout/hierarchy4"/>
    <dgm:cxn modelId="{116AE2F2-ABB0-40F9-98B8-EEB22993484B}" type="presParOf" srcId="{2252E25B-3585-41A7-B016-C6E6ECED14D1}" destId="{FFBC2193-94BA-44E8-B30C-46ADF680CCAF}" srcOrd="0" destOrd="0" presId="urn:microsoft.com/office/officeart/2005/8/layout/hierarchy4"/>
    <dgm:cxn modelId="{E050BAEF-B6B1-4AA6-B666-58AB6EBD443E}" type="presParOf" srcId="{2252E25B-3585-41A7-B016-C6E6ECED14D1}" destId="{DF38A669-2C4F-43C0-99C2-D2B7A1614C7D}" srcOrd="1" destOrd="0" presId="urn:microsoft.com/office/officeart/2005/8/layout/hierarchy4"/>
    <dgm:cxn modelId="{6D1E5529-22EC-468B-95D4-F2A2A2967AEE}" type="presParOf" srcId="{C9458CBF-1B2E-44B9-AF0D-914838D5B9CD}" destId="{9F953B4E-5771-44E2-B032-582959138941}" srcOrd="9" destOrd="0" presId="urn:microsoft.com/office/officeart/2005/8/layout/hierarchy4"/>
    <dgm:cxn modelId="{93E2BF55-0DD9-49F1-87E6-4DEE3DD52765}" type="presParOf" srcId="{C9458CBF-1B2E-44B9-AF0D-914838D5B9CD}" destId="{B8FD5CC5-8FC2-4205-A8BC-8C1B4D172512}" srcOrd="10" destOrd="0" presId="urn:microsoft.com/office/officeart/2005/8/layout/hierarchy4"/>
    <dgm:cxn modelId="{501A7675-4201-4E39-AEF5-4E3313FDE068}" type="presParOf" srcId="{B8FD5CC5-8FC2-4205-A8BC-8C1B4D172512}" destId="{32B02AFD-C4ED-4173-966D-B9624CAC00C7}" srcOrd="0" destOrd="0" presId="urn:microsoft.com/office/officeart/2005/8/layout/hierarchy4"/>
    <dgm:cxn modelId="{4BDC1F50-16BC-4B05-AD76-6436585CC4FA}" type="presParOf" srcId="{B8FD5CC5-8FC2-4205-A8BC-8C1B4D172512}" destId="{A43939D2-2A42-4CC0-A08D-FB7DE7F503AC}"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A0B5B5-6272-422B-8FA6-E80CCFAD0087}" type="doc">
      <dgm:prSet loTypeId="urn:microsoft.com/office/officeart/2005/8/layout/hierarchy4" loCatId="hierarchy" qsTypeId="urn:microsoft.com/office/officeart/2005/8/quickstyle/simple1" qsCatId="simple" csTypeId="urn:microsoft.com/office/officeart/2005/8/colors/colorful1" csCatId="colorful" phldr="1"/>
      <dgm:spPr/>
      <dgm:t>
        <a:bodyPr/>
        <a:lstStyle/>
        <a:p>
          <a:endParaRPr lang="en-AU"/>
        </a:p>
      </dgm:t>
    </dgm:pt>
    <dgm:pt modelId="{91291DDD-4755-4CAB-B54F-1D5FFFBBACFE}">
      <dgm:prSet phldrT="[Text]"/>
      <dgm:spPr/>
      <dgm:t>
        <a:bodyPr/>
        <a:lstStyle/>
        <a:p>
          <a:r>
            <a:rPr lang="en-AU" dirty="0"/>
            <a:t>(D) Working with Partners</a:t>
          </a:r>
        </a:p>
      </dgm:t>
    </dgm:pt>
    <dgm:pt modelId="{5C8CDCD7-7240-4B42-9EE6-432E797B7AC1}" type="parTrans" cxnId="{61030EBF-45DF-4136-94AB-0F50B4568A34}">
      <dgm:prSet/>
      <dgm:spPr/>
      <dgm:t>
        <a:bodyPr/>
        <a:lstStyle/>
        <a:p>
          <a:endParaRPr lang="en-AU"/>
        </a:p>
      </dgm:t>
    </dgm:pt>
    <dgm:pt modelId="{6F6969D5-A65C-4680-8BA7-2AF6108E5C03}" type="sibTrans" cxnId="{61030EBF-45DF-4136-94AB-0F50B4568A34}">
      <dgm:prSet/>
      <dgm:spPr/>
      <dgm:t>
        <a:bodyPr/>
        <a:lstStyle/>
        <a:p>
          <a:endParaRPr lang="en-AU"/>
        </a:p>
      </dgm:t>
    </dgm:pt>
    <dgm:pt modelId="{9AA09F14-9E01-4842-BF4B-942FD7C3EB24}">
      <dgm:prSet phldrT="[Text]"/>
      <dgm:spPr/>
      <dgm:t>
        <a:bodyPr/>
        <a:lstStyle/>
        <a:p>
          <a:r>
            <a:rPr lang="en-AU" dirty="0"/>
            <a:t>Aboriginal Cultural Heritage</a:t>
          </a:r>
        </a:p>
      </dgm:t>
    </dgm:pt>
    <dgm:pt modelId="{A5459885-38DA-4322-8E5D-745BC59EB789}" type="parTrans" cxnId="{70809742-57DC-46F8-9FF5-FCB7ECD7379B}">
      <dgm:prSet/>
      <dgm:spPr/>
      <dgm:t>
        <a:bodyPr/>
        <a:lstStyle/>
        <a:p>
          <a:endParaRPr lang="en-AU"/>
        </a:p>
      </dgm:t>
    </dgm:pt>
    <dgm:pt modelId="{AB27C275-5AFF-4FB1-83FD-E72654DA6C69}" type="sibTrans" cxnId="{70809742-57DC-46F8-9FF5-FCB7ECD7379B}">
      <dgm:prSet/>
      <dgm:spPr/>
      <dgm:t>
        <a:bodyPr/>
        <a:lstStyle/>
        <a:p>
          <a:endParaRPr lang="en-AU"/>
        </a:p>
      </dgm:t>
    </dgm:pt>
    <dgm:pt modelId="{F9651694-A082-4245-B549-0C62B4E4B9D5}">
      <dgm:prSet phldrT="[Text]"/>
      <dgm:spPr/>
      <dgm:t>
        <a:bodyPr/>
        <a:lstStyle/>
        <a:p>
          <a:r>
            <a:rPr lang="en-AU" dirty="0"/>
            <a:t>Friends of Reserves</a:t>
          </a:r>
        </a:p>
      </dgm:t>
    </dgm:pt>
    <dgm:pt modelId="{7F7DC916-0F64-4F6D-9CFE-311F88A05184}" type="parTrans" cxnId="{01D8DD4F-25BA-4213-936E-F17E01F460B2}">
      <dgm:prSet/>
      <dgm:spPr/>
      <dgm:t>
        <a:bodyPr/>
        <a:lstStyle/>
        <a:p>
          <a:endParaRPr lang="en-AU"/>
        </a:p>
      </dgm:t>
    </dgm:pt>
    <dgm:pt modelId="{E41EE6FE-6D06-4C65-9CC2-C6C8719EF966}" type="sibTrans" cxnId="{01D8DD4F-25BA-4213-936E-F17E01F460B2}">
      <dgm:prSet/>
      <dgm:spPr/>
      <dgm:t>
        <a:bodyPr/>
        <a:lstStyle/>
        <a:p>
          <a:endParaRPr lang="en-AU"/>
        </a:p>
      </dgm:t>
    </dgm:pt>
    <dgm:pt modelId="{E2694456-2E06-44C1-9797-2487B6DD6250}">
      <dgm:prSet phldrT="[Text]"/>
      <dgm:spPr/>
      <dgm:t>
        <a:bodyPr/>
        <a:lstStyle/>
        <a:p>
          <a:r>
            <a:rPr lang="en-AU" dirty="0"/>
            <a:t>NRM, Cultural and Community organisations</a:t>
          </a:r>
        </a:p>
      </dgm:t>
    </dgm:pt>
    <dgm:pt modelId="{1A14753D-D8C7-4CA8-B4A1-C89F47AE9467}" type="parTrans" cxnId="{F9F2B40D-9AB1-40B1-8FCE-EA9185B01836}">
      <dgm:prSet/>
      <dgm:spPr/>
      <dgm:t>
        <a:bodyPr/>
        <a:lstStyle/>
        <a:p>
          <a:endParaRPr lang="en-AU"/>
        </a:p>
      </dgm:t>
    </dgm:pt>
    <dgm:pt modelId="{FF0D1D75-EAE3-4575-BF2D-3917A5CEF5E9}" type="sibTrans" cxnId="{F9F2B40D-9AB1-40B1-8FCE-EA9185B01836}">
      <dgm:prSet/>
      <dgm:spPr/>
      <dgm:t>
        <a:bodyPr/>
        <a:lstStyle/>
        <a:p>
          <a:endParaRPr lang="en-AU"/>
        </a:p>
      </dgm:t>
    </dgm:pt>
    <dgm:pt modelId="{2F86261B-BC50-43CE-92FE-0624E6728D7C}">
      <dgm:prSet phldrT="[Text]"/>
      <dgm:spPr/>
      <dgm:t>
        <a:bodyPr/>
        <a:lstStyle/>
        <a:p>
          <a:r>
            <a:rPr lang="en-AU" dirty="0"/>
            <a:t>Tourism</a:t>
          </a:r>
        </a:p>
      </dgm:t>
    </dgm:pt>
    <dgm:pt modelId="{9BAEE63A-BC83-4667-931F-4C148318945E}" type="parTrans" cxnId="{ACE388FF-6F4D-4990-BBA5-7037868F689A}">
      <dgm:prSet/>
      <dgm:spPr/>
      <dgm:t>
        <a:bodyPr/>
        <a:lstStyle/>
        <a:p>
          <a:endParaRPr lang="en-AU"/>
        </a:p>
      </dgm:t>
    </dgm:pt>
    <dgm:pt modelId="{1002D714-2756-46A2-B6F5-39E7E563A70F}" type="sibTrans" cxnId="{ACE388FF-6F4D-4990-BBA5-7037868F689A}">
      <dgm:prSet/>
      <dgm:spPr/>
      <dgm:t>
        <a:bodyPr/>
        <a:lstStyle/>
        <a:p>
          <a:endParaRPr lang="en-AU"/>
        </a:p>
      </dgm:t>
    </dgm:pt>
    <dgm:pt modelId="{F08CC1C9-37AD-49FF-991B-12EFC5945B76}">
      <dgm:prSet phldrT="[Text]"/>
      <dgm:spPr/>
      <dgm:t>
        <a:bodyPr/>
        <a:lstStyle/>
        <a:p>
          <a:r>
            <a:rPr lang="en-AU" dirty="0"/>
            <a:t>Strategic Partnerships</a:t>
          </a:r>
        </a:p>
      </dgm:t>
    </dgm:pt>
    <dgm:pt modelId="{257AA488-7519-4B26-9DE4-1E75845F3D53}" type="parTrans" cxnId="{F60E8409-F898-4064-AA78-A2E6AEBCD29A}">
      <dgm:prSet/>
      <dgm:spPr/>
      <dgm:t>
        <a:bodyPr/>
        <a:lstStyle/>
        <a:p>
          <a:endParaRPr lang="en-AU"/>
        </a:p>
      </dgm:t>
    </dgm:pt>
    <dgm:pt modelId="{F94D3BDA-0A53-4D97-828E-53F7EE72CF8F}" type="sibTrans" cxnId="{F60E8409-F898-4064-AA78-A2E6AEBCD29A}">
      <dgm:prSet/>
      <dgm:spPr/>
      <dgm:t>
        <a:bodyPr/>
        <a:lstStyle/>
        <a:p>
          <a:endParaRPr lang="en-AU"/>
        </a:p>
      </dgm:t>
    </dgm:pt>
    <dgm:pt modelId="{E5E83CF0-A2AC-4336-BB88-6DD050726DE7}">
      <dgm:prSet phldrT="[Text]"/>
      <dgm:spPr/>
      <dgm:t>
        <a:bodyPr/>
        <a:lstStyle/>
        <a:p>
          <a:r>
            <a:rPr lang="en-AU" dirty="0"/>
            <a:t>Advocacy</a:t>
          </a:r>
        </a:p>
      </dgm:t>
    </dgm:pt>
    <dgm:pt modelId="{19705C75-736F-4E51-BBB6-985D964010D1}" type="parTrans" cxnId="{E74CAB95-8467-41B6-B043-F6D00047BBD1}">
      <dgm:prSet/>
      <dgm:spPr/>
      <dgm:t>
        <a:bodyPr/>
        <a:lstStyle/>
        <a:p>
          <a:endParaRPr lang="en-AU"/>
        </a:p>
      </dgm:t>
    </dgm:pt>
    <dgm:pt modelId="{10F5AFA6-28B9-44B3-A40B-876B79CBD8B5}" type="sibTrans" cxnId="{E74CAB95-8467-41B6-B043-F6D00047BBD1}">
      <dgm:prSet/>
      <dgm:spPr/>
      <dgm:t>
        <a:bodyPr/>
        <a:lstStyle/>
        <a:p>
          <a:endParaRPr lang="en-AU"/>
        </a:p>
      </dgm:t>
    </dgm:pt>
    <dgm:pt modelId="{CF3E20E4-1344-410B-ADFE-1D7302DD1679}">
      <dgm:prSet phldrT="[Text]"/>
      <dgm:spPr/>
      <dgm:t>
        <a:bodyPr/>
        <a:lstStyle/>
        <a:p>
          <a:r>
            <a:rPr lang="en-AU" dirty="0"/>
            <a:t>Build strong relationships with cultural custodians via </a:t>
          </a:r>
          <a:r>
            <a:rPr lang="en-AU" dirty="0">
              <a:solidFill>
                <a:schemeClr val="bg1"/>
              </a:solidFill>
            </a:rPr>
            <a:t>Shire’s Jenna Yen </a:t>
          </a:r>
          <a:r>
            <a:rPr lang="en-AU" dirty="0" err="1">
              <a:solidFill>
                <a:schemeClr val="bg1"/>
              </a:solidFill>
            </a:rPr>
            <a:t>Mandamung</a:t>
          </a:r>
          <a:r>
            <a:rPr lang="en-AU" dirty="0">
              <a:solidFill>
                <a:schemeClr val="bg1"/>
              </a:solidFill>
            </a:rPr>
            <a:t> (Walking Together) Strategy</a:t>
          </a:r>
        </a:p>
      </dgm:t>
    </dgm:pt>
    <dgm:pt modelId="{70A2E91E-803F-425B-8E4F-0AD3FB1CCDB4}" type="parTrans" cxnId="{8A48BC42-9582-46FA-A9D9-7FDB3BD8ACBA}">
      <dgm:prSet/>
      <dgm:spPr/>
      <dgm:t>
        <a:bodyPr/>
        <a:lstStyle/>
        <a:p>
          <a:endParaRPr lang="en-AU"/>
        </a:p>
      </dgm:t>
    </dgm:pt>
    <dgm:pt modelId="{810BE0D7-6206-4A61-8B2D-D3F7AAF3B1AF}" type="sibTrans" cxnId="{8A48BC42-9582-46FA-A9D9-7FDB3BD8ACBA}">
      <dgm:prSet/>
      <dgm:spPr/>
      <dgm:t>
        <a:bodyPr/>
        <a:lstStyle/>
        <a:p>
          <a:endParaRPr lang="en-AU"/>
        </a:p>
      </dgm:t>
    </dgm:pt>
    <dgm:pt modelId="{75BEF605-8587-4E90-949C-B572513AB46A}">
      <dgm:prSet phldrT="[Text]"/>
      <dgm:spPr/>
      <dgm:t>
        <a:bodyPr/>
        <a:lstStyle/>
        <a:p>
          <a:r>
            <a:rPr lang="en-AU" dirty="0"/>
            <a:t>Support and build capacity of Friends groups</a:t>
          </a:r>
        </a:p>
      </dgm:t>
    </dgm:pt>
    <dgm:pt modelId="{DDA52F8B-502D-46A9-B4B0-8E7F22CA5063}" type="parTrans" cxnId="{F3EE07C9-7CA3-4C1A-B30D-EBFDCDF586BA}">
      <dgm:prSet/>
      <dgm:spPr/>
      <dgm:t>
        <a:bodyPr/>
        <a:lstStyle/>
        <a:p>
          <a:endParaRPr lang="en-AU"/>
        </a:p>
      </dgm:t>
    </dgm:pt>
    <dgm:pt modelId="{A033F7C0-830D-494F-9F06-838B4AAF1F11}" type="sibTrans" cxnId="{F3EE07C9-7CA3-4C1A-B30D-EBFDCDF586BA}">
      <dgm:prSet/>
      <dgm:spPr/>
      <dgm:t>
        <a:bodyPr/>
        <a:lstStyle/>
        <a:p>
          <a:endParaRPr lang="en-AU"/>
        </a:p>
      </dgm:t>
    </dgm:pt>
    <dgm:pt modelId="{66DDFC11-24CD-4885-8E2A-D3ADC69C6685}">
      <dgm:prSet phldrT="[Text]"/>
      <dgm:spPr/>
      <dgm:t>
        <a:bodyPr/>
        <a:lstStyle/>
        <a:p>
          <a:r>
            <a:rPr lang="en-AU" dirty="0"/>
            <a:t>Engage with Cultural </a:t>
          </a:r>
          <a:r>
            <a:rPr lang="en-AU" dirty="0">
              <a:solidFill>
                <a:schemeClr val="bg1"/>
              </a:solidFill>
            </a:rPr>
            <a:t>Ranger Teams on Regeneration Projects, and seek approvals for activities on Registered Aboriginal Heritage Sites</a:t>
          </a:r>
        </a:p>
      </dgm:t>
    </dgm:pt>
    <dgm:pt modelId="{B2E6AA80-494D-4C1A-9ED1-287AD735865A}" type="parTrans" cxnId="{4ACC814E-DCFF-40FB-867E-4C661DEF9FE6}">
      <dgm:prSet/>
      <dgm:spPr/>
      <dgm:t>
        <a:bodyPr/>
        <a:lstStyle/>
        <a:p>
          <a:endParaRPr lang="en-AU"/>
        </a:p>
      </dgm:t>
    </dgm:pt>
    <dgm:pt modelId="{564A658F-035E-45B9-B5C4-6A1F7F3EE2D7}" type="sibTrans" cxnId="{4ACC814E-DCFF-40FB-867E-4C661DEF9FE6}">
      <dgm:prSet/>
      <dgm:spPr/>
      <dgm:t>
        <a:bodyPr/>
        <a:lstStyle/>
        <a:p>
          <a:endParaRPr lang="en-AU"/>
        </a:p>
      </dgm:t>
    </dgm:pt>
    <dgm:pt modelId="{AFFF7E87-E64F-4F4E-B28B-DA4EE27B598C}">
      <dgm:prSet phldrT="[Text]"/>
      <dgm:spPr/>
      <dgm:t>
        <a:bodyPr/>
        <a:lstStyle/>
        <a:p>
          <a:r>
            <a:rPr lang="en-AU" dirty="0"/>
            <a:t>Establish a Friends Volunteer Manual to lay out WHS and other standards.</a:t>
          </a:r>
        </a:p>
      </dgm:t>
    </dgm:pt>
    <dgm:pt modelId="{B7D3D488-395B-45DA-A943-AA2A7383AEA8}" type="parTrans" cxnId="{13484AA0-5D91-486E-910A-4F58E25C9404}">
      <dgm:prSet/>
      <dgm:spPr/>
      <dgm:t>
        <a:bodyPr/>
        <a:lstStyle/>
        <a:p>
          <a:endParaRPr lang="en-AU"/>
        </a:p>
      </dgm:t>
    </dgm:pt>
    <dgm:pt modelId="{FD093E60-CE72-41C4-AB61-57274B1E2524}" type="sibTrans" cxnId="{13484AA0-5D91-486E-910A-4F58E25C9404}">
      <dgm:prSet/>
      <dgm:spPr/>
      <dgm:t>
        <a:bodyPr/>
        <a:lstStyle/>
        <a:p>
          <a:endParaRPr lang="en-AU"/>
        </a:p>
      </dgm:t>
    </dgm:pt>
    <dgm:pt modelId="{D1494016-C3F1-422C-9092-A385B05DB97E}">
      <dgm:prSet phldrT="[Text]"/>
      <dgm:spPr/>
      <dgm:t>
        <a:bodyPr/>
        <a:lstStyle/>
        <a:p>
          <a:r>
            <a:rPr lang="en-AU" dirty="0"/>
            <a:t>Support NRM and community groups through grants and funds.</a:t>
          </a:r>
        </a:p>
      </dgm:t>
    </dgm:pt>
    <dgm:pt modelId="{37CAE1E9-30AA-4229-9C5B-994A9B038222}" type="parTrans" cxnId="{31A8A343-91B5-4CA6-BB51-910010A93A04}">
      <dgm:prSet/>
      <dgm:spPr/>
      <dgm:t>
        <a:bodyPr/>
        <a:lstStyle/>
        <a:p>
          <a:endParaRPr lang="en-AU"/>
        </a:p>
      </dgm:t>
    </dgm:pt>
    <dgm:pt modelId="{8D47BAA6-D18D-470D-8397-4128ABB606F7}" type="sibTrans" cxnId="{31A8A343-91B5-4CA6-BB51-910010A93A04}">
      <dgm:prSet/>
      <dgm:spPr/>
      <dgm:t>
        <a:bodyPr/>
        <a:lstStyle/>
        <a:p>
          <a:endParaRPr lang="en-AU"/>
        </a:p>
      </dgm:t>
    </dgm:pt>
    <dgm:pt modelId="{A8EC9DFD-E4E3-446A-93FE-D2EABF1D61B5}">
      <dgm:prSet phldrT="[Text]"/>
      <dgm:spPr/>
      <dgm:t>
        <a:bodyPr/>
        <a:lstStyle/>
        <a:p>
          <a:r>
            <a:rPr lang="en-AU" dirty="0"/>
            <a:t>Build on ECO Destination certification.</a:t>
          </a:r>
        </a:p>
      </dgm:t>
    </dgm:pt>
    <dgm:pt modelId="{42A7F0CB-3C06-4B34-962C-193A499E5116}" type="parTrans" cxnId="{835C637C-D072-4924-8210-64D37A8E34D2}">
      <dgm:prSet/>
      <dgm:spPr/>
      <dgm:t>
        <a:bodyPr/>
        <a:lstStyle/>
        <a:p>
          <a:endParaRPr lang="en-AU"/>
        </a:p>
      </dgm:t>
    </dgm:pt>
    <dgm:pt modelId="{D130DB7A-A3BC-4756-A5C2-2E35446CD132}" type="sibTrans" cxnId="{835C637C-D072-4924-8210-64D37A8E34D2}">
      <dgm:prSet/>
      <dgm:spPr/>
      <dgm:t>
        <a:bodyPr/>
        <a:lstStyle/>
        <a:p>
          <a:endParaRPr lang="en-AU"/>
        </a:p>
      </dgm:t>
    </dgm:pt>
    <dgm:pt modelId="{4FDE3A62-F433-407E-AD04-E66A007ADA2D}">
      <dgm:prSet phldrT="[Text]"/>
      <dgm:spPr/>
      <dgm:t>
        <a:bodyPr/>
        <a:lstStyle/>
        <a:p>
          <a:r>
            <a:rPr lang="en-AU" dirty="0"/>
            <a:t>Work with tourism partners to find opportunities for improving biodiversity.</a:t>
          </a:r>
        </a:p>
      </dgm:t>
    </dgm:pt>
    <dgm:pt modelId="{B8DE59EB-1B69-48AD-B48E-360830C51AAA}" type="parTrans" cxnId="{FE801CC7-86E2-4591-9B0C-270BB51478A0}">
      <dgm:prSet/>
      <dgm:spPr/>
      <dgm:t>
        <a:bodyPr/>
        <a:lstStyle/>
        <a:p>
          <a:endParaRPr lang="en-AU"/>
        </a:p>
      </dgm:t>
    </dgm:pt>
    <dgm:pt modelId="{63CA11A3-2EA0-4483-A30E-841D796283BD}" type="sibTrans" cxnId="{FE801CC7-86E2-4591-9B0C-270BB51478A0}">
      <dgm:prSet/>
      <dgm:spPr/>
      <dgm:t>
        <a:bodyPr/>
        <a:lstStyle/>
        <a:p>
          <a:endParaRPr lang="en-AU"/>
        </a:p>
      </dgm:t>
    </dgm:pt>
    <dgm:pt modelId="{800BEF0D-2B61-4973-92BA-8B60317731CA}">
      <dgm:prSet phldrT="[Text]"/>
      <dgm:spPr/>
      <dgm:t>
        <a:bodyPr/>
        <a:lstStyle/>
        <a:p>
          <a:r>
            <a:rPr lang="en-AU" dirty="0"/>
            <a:t>Partner in Strategic projects like </a:t>
          </a:r>
          <a:r>
            <a:rPr lang="en-AU" dirty="0" err="1"/>
            <a:t>Wooditjup</a:t>
          </a:r>
          <a:r>
            <a:rPr lang="en-AU" dirty="0"/>
            <a:t> </a:t>
          </a:r>
          <a:r>
            <a:rPr lang="en-AU" dirty="0" err="1"/>
            <a:t>Bilya</a:t>
          </a:r>
          <a:r>
            <a:rPr lang="en-AU" dirty="0"/>
            <a:t>, </a:t>
          </a:r>
          <a:r>
            <a:rPr lang="en-AU" dirty="0" err="1"/>
            <a:t>Taalyinup</a:t>
          </a:r>
          <a:r>
            <a:rPr lang="en-AU" dirty="0"/>
            <a:t> Boya, Gondwana Link, and other plans and actions. Support </a:t>
          </a:r>
          <a:r>
            <a:rPr lang="en-AU" dirty="0" err="1"/>
            <a:t>LandCare</a:t>
          </a:r>
          <a:r>
            <a:rPr lang="en-AU" dirty="0"/>
            <a:t> Nurseries.</a:t>
          </a:r>
        </a:p>
      </dgm:t>
    </dgm:pt>
    <dgm:pt modelId="{1A162BE7-9049-4E9E-A302-059DC6CE0F46}" type="parTrans" cxnId="{7613F4E5-FC29-483B-B23A-19B48A99ABCD}">
      <dgm:prSet/>
      <dgm:spPr/>
      <dgm:t>
        <a:bodyPr/>
        <a:lstStyle/>
        <a:p>
          <a:endParaRPr lang="en-AU"/>
        </a:p>
      </dgm:t>
    </dgm:pt>
    <dgm:pt modelId="{C6F62973-4CBB-4F53-B4D9-0396F3FC9475}" type="sibTrans" cxnId="{7613F4E5-FC29-483B-B23A-19B48A99ABCD}">
      <dgm:prSet/>
      <dgm:spPr/>
      <dgm:t>
        <a:bodyPr/>
        <a:lstStyle/>
        <a:p>
          <a:endParaRPr lang="en-AU"/>
        </a:p>
      </dgm:t>
    </dgm:pt>
    <dgm:pt modelId="{C6ED4E92-E8D7-4685-8AC1-FFC203C6C4E5}">
      <dgm:prSet phldrT="[Text]"/>
      <dgm:spPr/>
      <dgm:t>
        <a:bodyPr/>
        <a:lstStyle/>
        <a:p>
          <a:r>
            <a:rPr lang="en-AU" dirty="0"/>
            <a:t>Advocate for biodiversity on issues like national recognition of Arum Lilly, State Govt. </a:t>
          </a:r>
          <a:r>
            <a:rPr lang="en-AU" dirty="0">
              <a:solidFill>
                <a:schemeClr val="bg1"/>
              </a:solidFill>
            </a:rPr>
            <a:t>funding for Leeuwin Naturaliste National Park</a:t>
          </a:r>
          <a:r>
            <a:rPr lang="en-AU" strike="sngStrike" dirty="0">
              <a:solidFill>
                <a:schemeClr val="bg1"/>
              </a:solidFill>
            </a:rPr>
            <a:t>.</a:t>
          </a:r>
        </a:p>
      </dgm:t>
    </dgm:pt>
    <dgm:pt modelId="{762C99E3-CA61-45F5-8C82-D639CB229A90}" type="parTrans" cxnId="{7A98042A-E255-4D21-8CEA-2CC4E82CCECA}">
      <dgm:prSet/>
      <dgm:spPr/>
      <dgm:t>
        <a:bodyPr/>
        <a:lstStyle/>
        <a:p>
          <a:endParaRPr lang="en-AU"/>
        </a:p>
      </dgm:t>
    </dgm:pt>
    <dgm:pt modelId="{28204957-FA0D-41EA-986D-B84F48AB8CED}" type="sibTrans" cxnId="{7A98042A-E255-4D21-8CEA-2CC4E82CCECA}">
      <dgm:prSet/>
      <dgm:spPr/>
      <dgm:t>
        <a:bodyPr/>
        <a:lstStyle/>
        <a:p>
          <a:endParaRPr lang="en-AU"/>
        </a:p>
      </dgm:t>
    </dgm:pt>
    <dgm:pt modelId="{5F8FD4E6-E32B-4B3F-85BE-5B95CB2B04E0}" type="pres">
      <dgm:prSet presAssocID="{EBA0B5B5-6272-422B-8FA6-E80CCFAD0087}" presName="Name0" presStyleCnt="0">
        <dgm:presLayoutVars>
          <dgm:chPref val="1"/>
          <dgm:dir/>
          <dgm:animOne val="branch"/>
          <dgm:animLvl val="lvl"/>
          <dgm:resizeHandles/>
        </dgm:presLayoutVars>
      </dgm:prSet>
      <dgm:spPr/>
    </dgm:pt>
    <dgm:pt modelId="{7E5C1E63-7A9A-46C8-A3CF-7BDC86F95212}" type="pres">
      <dgm:prSet presAssocID="{91291DDD-4755-4CAB-B54F-1D5FFFBBACFE}" presName="vertOne" presStyleCnt="0"/>
      <dgm:spPr/>
    </dgm:pt>
    <dgm:pt modelId="{3B3CEFDD-FDE2-42D9-B0D1-7F9FD30407BD}" type="pres">
      <dgm:prSet presAssocID="{91291DDD-4755-4CAB-B54F-1D5FFFBBACFE}" presName="txOne" presStyleLbl="node0" presStyleIdx="0" presStyleCnt="1">
        <dgm:presLayoutVars>
          <dgm:chPref val="3"/>
        </dgm:presLayoutVars>
      </dgm:prSet>
      <dgm:spPr/>
    </dgm:pt>
    <dgm:pt modelId="{71CFDD68-8AD0-4532-9C5C-D871E00436BA}" type="pres">
      <dgm:prSet presAssocID="{91291DDD-4755-4CAB-B54F-1D5FFFBBACFE}" presName="parTransOne" presStyleCnt="0"/>
      <dgm:spPr/>
    </dgm:pt>
    <dgm:pt modelId="{D5199CD8-7422-40DF-97ED-3479E2A1545B}" type="pres">
      <dgm:prSet presAssocID="{91291DDD-4755-4CAB-B54F-1D5FFFBBACFE}" presName="horzOne" presStyleCnt="0"/>
      <dgm:spPr/>
    </dgm:pt>
    <dgm:pt modelId="{D104A5EF-E393-423B-A1AC-DB1F9A5ADB97}" type="pres">
      <dgm:prSet presAssocID="{9AA09F14-9E01-4842-BF4B-942FD7C3EB24}" presName="vertTwo" presStyleCnt="0"/>
      <dgm:spPr/>
    </dgm:pt>
    <dgm:pt modelId="{7A95CC20-AF0D-488A-B8A2-076DD687913D}" type="pres">
      <dgm:prSet presAssocID="{9AA09F14-9E01-4842-BF4B-942FD7C3EB24}" presName="txTwo" presStyleLbl="node2" presStyleIdx="0" presStyleCnt="6">
        <dgm:presLayoutVars>
          <dgm:chPref val="3"/>
        </dgm:presLayoutVars>
      </dgm:prSet>
      <dgm:spPr/>
    </dgm:pt>
    <dgm:pt modelId="{B5E3C01C-BC5D-4F52-8DD1-11B3938E9E49}" type="pres">
      <dgm:prSet presAssocID="{9AA09F14-9E01-4842-BF4B-942FD7C3EB24}" presName="parTransTwo" presStyleCnt="0"/>
      <dgm:spPr/>
    </dgm:pt>
    <dgm:pt modelId="{E45F5105-6A66-494B-83FE-EFCFECAEF1AD}" type="pres">
      <dgm:prSet presAssocID="{9AA09F14-9E01-4842-BF4B-942FD7C3EB24}" presName="horzTwo" presStyleCnt="0"/>
      <dgm:spPr/>
    </dgm:pt>
    <dgm:pt modelId="{905C1895-8AB2-43FF-8876-14C54690FD7F}" type="pres">
      <dgm:prSet presAssocID="{CF3E20E4-1344-410B-ADFE-1D7302DD1679}" presName="vertThree" presStyleCnt="0"/>
      <dgm:spPr/>
    </dgm:pt>
    <dgm:pt modelId="{1952C0F8-8E41-4834-8B20-07DF8240F627}" type="pres">
      <dgm:prSet presAssocID="{CF3E20E4-1344-410B-ADFE-1D7302DD1679}" presName="txThree" presStyleLbl="node3" presStyleIdx="0" presStyleCnt="9">
        <dgm:presLayoutVars>
          <dgm:chPref val="3"/>
        </dgm:presLayoutVars>
      </dgm:prSet>
      <dgm:spPr/>
    </dgm:pt>
    <dgm:pt modelId="{75A026BA-3D63-49B8-90BC-58155768BC73}" type="pres">
      <dgm:prSet presAssocID="{CF3E20E4-1344-410B-ADFE-1D7302DD1679}" presName="horzThree" presStyleCnt="0"/>
      <dgm:spPr/>
    </dgm:pt>
    <dgm:pt modelId="{4BE99DC2-28F7-4DA9-A1E6-3B538D16640F}" type="pres">
      <dgm:prSet presAssocID="{810BE0D7-6206-4A61-8B2D-D3F7AAF3B1AF}" presName="sibSpaceThree" presStyleCnt="0"/>
      <dgm:spPr/>
    </dgm:pt>
    <dgm:pt modelId="{D1CC004A-C1D6-4ECB-AF84-911D4517B51F}" type="pres">
      <dgm:prSet presAssocID="{66DDFC11-24CD-4885-8E2A-D3ADC69C6685}" presName="vertThree" presStyleCnt="0"/>
      <dgm:spPr/>
    </dgm:pt>
    <dgm:pt modelId="{E32E405F-F260-4867-9B92-42FEA2C24939}" type="pres">
      <dgm:prSet presAssocID="{66DDFC11-24CD-4885-8E2A-D3ADC69C6685}" presName="txThree" presStyleLbl="node3" presStyleIdx="1" presStyleCnt="9">
        <dgm:presLayoutVars>
          <dgm:chPref val="3"/>
        </dgm:presLayoutVars>
      </dgm:prSet>
      <dgm:spPr/>
    </dgm:pt>
    <dgm:pt modelId="{2CE0AA54-E373-4521-ABD9-1BAD6E97C406}" type="pres">
      <dgm:prSet presAssocID="{66DDFC11-24CD-4885-8E2A-D3ADC69C6685}" presName="horzThree" presStyleCnt="0"/>
      <dgm:spPr/>
    </dgm:pt>
    <dgm:pt modelId="{2047764E-777C-431B-9337-E97735084067}" type="pres">
      <dgm:prSet presAssocID="{AB27C275-5AFF-4FB1-83FD-E72654DA6C69}" presName="sibSpaceTwo" presStyleCnt="0"/>
      <dgm:spPr/>
    </dgm:pt>
    <dgm:pt modelId="{B3090E3D-3730-42F5-91D6-F9069F440898}" type="pres">
      <dgm:prSet presAssocID="{F9651694-A082-4245-B549-0C62B4E4B9D5}" presName="vertTwo" presStyleCnt="0"/>
      <dgm:spPr/>
    </dgm:pt>
    <dgm:pt modelId="{D005599D-D59F-430B-B982-C6BFF9123CC6}" type="pres">
      <dgm:prSet presAssocID="{F9651694-A082-4245-B549-0C62B4E4B9D5}" presName="txTwo" presStyleLbl="node2" presStyleIdx="1" presStyleCnt="6">
        <dgm:presLayoutVars>
          <dgm:chPref val="3"/>
        </dgm:presLayoutVars>
      </dgm:prSet>
      <dgm:spPr/>
    </dgm:pt>
    <dgm:pt modelId="{2D0DC1D1-D8F9-431A-9116-961E18629989}" type="pres">
      <dgm:prSet presAssocID="{F9651694-A082-4245-B549-0C62B4E4B9D5}" presName="parTransTwo" presStyleCnt="0"/>
      <dgm:spPr/>
    </dgm:pt>
    <dgm:pt modelId="{7A024D6B-49BE-430C-90EB-8AD13945E49C}" type="pres">
      <dgm:prSet presAssocID="{F9651694-A082-4245-B549-0C62B4E4B9D5}" presName="horzTwo" presStyleCnt="0"/>
      <dgm:spPr/>
    </dgm:pt>
    <dgm:pt modelId="{39937F97-2DC8-45A0-8A2C-B1B847DE3BC2}" type="pres">
      <dgm:prSet presAssocID="{75BEF605-8587-4E90-949C-B572513AB46A}" presName="vertThree" presStyleCnt="0"/>
      <dgm:spPr/>
    </dgm:pt>
    <dgm:pt modelId="{63EC9AAA-6120-4DC5-8ADC-AF44FA1A17A6}" type="pres">
      <dgm:prSet presAssocID="{75BEF605-8587-4E90-949C-B572513AB46A}" presName="txThree" presStyleLbl="node3" presStyleIdx="2" presStyleCnt="9">
        <dgm:presLayoutVars>
          <dgm:chPref val="3"/>
        </dgm:presLayoutVars>
      </dgm:prSet>
      <dgm:spPr/>
    </dgm:pt>
    <dgm:pt modelId="{92582009-5566-4485-8DD0-389A291DB43C}" type="pres">
      <dgm:prSet presAssocID="{75BEF605-8587-4E90-949C-B572513AB46A}" presName="horzThree" presStyleCnt="0"/>
      <dgm:spPr/>
    </dgm:pt>
    <dgm:pt modelId="{7EA86CB1-1896-4B32-9CAB-E2A6590B160A}" type="pres">
      <dgm:prSet presAssocID="{A033F7C0-830D-494F-9F06-838B4AAF1F11}" presName="sibSpaceThree" presStyleCnt="0"/>
      <dgm:spPr/>
    </dgm:pt>
    <dgm:pt modelId="{1B25E2F0-4387-4EB2-83CF-1C09266DC326}" type="pres">
      <dgm:prSet presAssocID="{AFFF7E87-E64F-4F4E-B28B-DA4EE27B598C}" presName="vertThree" presStyleCnt="0"/>
      <dgm:spPr/>
    </dgm:pt>
    <dgm:pt modelId="{BAE12677-7D72-44CE-9064-BBA42257C387}" type="pres">
      <dgm:prSet presAssocID="{AFFF7E87-E64F-4F4E-B28B-DA4EE27B598C}" presName="txThree" presStyleLbl="node3" presStyleIdx="3" presStyleCnt="9">
        <dgm:presLayoutVars>
          <dgm:chPref val="3"/>
        </dgm:presLayoutVars>
      </dgm:prSet>
      <dgm:spPr/>
    </dgm:pt>
    <dgm:pt modelId="{2C9485F6-AA6E-451E-9308-827279A84B5D}" type="pres">
      <dgm:prSet presAssocID="{AFFF7E87-E64F-4F4E-B28B-DA4EE27B598C}" presName="horzThree" presStyleCnt="0"/>
      <dgm:spPr/>
    </dgm:pt>
    <dgm:pt modelId="{990D1E8E-1E1E-422F-8379-9ABD1A3552ED}" type="pres">
      <dgm:prSet presAssocID="{E41EE6FE-6D06-4C65-9CC2-C6C8719EF966}" presName="sibSpaceTwo" presStyleCnt="0"/>
      <dgm:spPr/>
    </dgm:pt>
    <dgm:pt modelId="{B5BC26D7-102D-4866-AC85-B79E594C1EAB}" type="pres">
      <dgm:prSet presAssocID="{E2694456-2E06-44C1-9797-2487B6DD6250}" presName="vertTwo" presStyleCnt="0"/>
      <dgm:spPr/>
    </dgm:pt>
    <dgm:pt modelId="{6BD80E00-73EC-4D5E-86E5-812CA33BB047}" type="pres">
      <dgm:prSet presAssocID="{E2694456-2E06-44C1-9797-2487B6DD6250}" presName="txTwo" presStyleLbl="node2" presStyleIdx="2" presStyleCnt="6">
        <dgm:presLayoutVars>
          <dgm:chPref val="3"/>
        </dgm:presLayoutVars>
      </dgm:prSet>
      <dgm:spPr/>
    </dgm:pt>
    <dgm:pt modelId="{E3A6DE70-17DD-4394-9B2F-F6C8101E8713}" type="pres">
      <dgm:prSet presAssocID="{E2694456-2E06-44C1-9797-2487B6DD6250}" presName="parTransTwo" presStyleCnt="0"/>
      <dgm:spPr/>
    </dgm:pt>
    <dgm:pt modelId="{752B41CF-907B-4A06-A306-1443CBED83CF}" type="pres">
      <dgm:prSet presAssocID="{E2694456-2E06-44C1-9797-2487B6DD6250}" presName="horzTwo" presStyleCnt="0"/>
      <dgm:spPr/>
    </dgm:pt>
    <dgm:pt modelId="{128C1E44-2BEE-49B6-BD87-BADC12AFA140}" type="pres">
      <dgm:prSet presAssocID="{D1494016-C3F1-422C-9092-A385B05DB97E}" presName="vertThree" presStyleCnt="0"/>
      <dgm:spPr/>
    </dgm:pt>
    <dgm:pt modelId="{416E4534-4CD0-4E64-B23C-F99E5628C4D1}" type="pres">
      <dgm:prSet presAssocID="{D1494016-C3F1-422C-9092-A385B05DB97E}" presName="txThree" presStyleLbl="node3" presStyleIdx="4" presStyleCnt="9">
        <dgm:presLayoutVars>
          <dgm:chPref val="3"/>
        </dgm:presLayoutVars>
      </dgm:prSet>
      <dgm:spPr/>
    </dgm:pt>
    <dgm:pt modelId="{0CB3CBC2-7E37-4481-8EC6-74103C2B4EC3}" type="pres">
      <dgm:prSet presAssocID="{D1494016-C3F1-422C-9092-A385B05DB97E}" presName="horzThree" presStyleCnt="0"/>
      <dgm:spPr/>
    </dgm:pt>
    <dgm:pt modelId="{0D16ABFA-B75C-4577-B364-F308A41B2727}" type="pres">
      <dgm:prSet presAssocID="{FF0D1D75-EAE3-4575-BF2D-3917A5CEF5E9}" presName="sibSpaceTwo" presStyleCnt="0"/>
      <dgm:spPr/>
    </dgm:pt>
    <dgm:pt modelId="{FC81351F-9AC8-49F1-A46B-C181BB748A1F}" type="pres">
      <dgm:prSet presAssocID="{2F86261B-BC50-43CE-92FE-0624E6728D7C}" presName="vertTwo" presStyleCnt="0"/>
      <dgm:spPr/>
    </dgm:pt>
    <dgm:pt modelId="{4782B493-8266-40AC-B73A-3FA85AAF5858}" type="pres">
      <dgm:prSet presAssocID="{2F86261B-BC50-43CE-92FE-0624E6728D7C}" presName="txTwo" presStyleLbl="node2" presStyleIdx="3" presStyleCnt="6">
        <dgm:presLayoutVars>
          <dgm:chPref val="3"/>
        </dgm:presLayoutVars>
      </dgm:prSet>
      <dgm:spPr/>
    </dgm:pt>
    <dgm:pt modelId="{7BD8B375-7805-43C7-88CB-789752F8578F}" type="pres">
      <dgm:prSet presAssocID="{2F86261B-BC50-43CE-92FE-0624E6728D7C}" presName="parTransTwo" presStyleCnt="0"/>
      <dgm:spPr/>
    </dgm:pt>
    <dgm:pt modelId="{509928C0-419F-4686-9336-00BC73744080}" type="pres">
      <dgm:prSet presAssocID="{2F86261B-BC50-43CE-92FE-0624E6728D7C}" presName="horzTwo" presStyleCnt="0"/>
      <dgm:spPr/>
    </dgm:pt>
    <dgm:pt modelId="{DDBC7589-B17C-47A8-8323-675DB22A78D8}" type="pres">
      <dgm:prSet presAssocID="{A8EC9DFD-E4E3-446A-93FE-D2EABF1D61B5}" presName="vertThree" presStyleCnt="0"/>
      <dgm:spPr/>
    </dgm:pt>
    <dgm:pt modelId="{184167E6-D09D-4839-9FD6-CEA50A55325A}" type="pres">
      <dgm:prSet presAssocID="{A8EC9DFD-E4E3-446A-93FE-D2EABF1D61B5}" presName="txThree" presStyleLbl="node3" presStyleIdx="5" presStyleCnt="9">
        <dgm:presLayoutVars>
          <dgm:chPref val="3"/>
        </dgm:presLayoutVars>
      </dgm:prSet>
      <dgm:spPr/>
    </dgm:pt>
    <dgm:pt modelId="{DF828FE5-0696-4E46-986A-BAD2A884DDEC}" type="pres">
      <dgm:prSet presAssocID="{A8EC9DFD-E4E3-446A-93FE-D2EABF1D61B5}" presName="horzThree" presStyleCnt="0"/>
      <dgm:spPr/>
    </dgm:pt>
    <dgm:pt modelId="{71448651-3541-41D9-A464-C9B09BF38E7D}" type="pres">
      <dgm:prSet presAssocID="{D130DB7A-A3BC-4756-A5C2-2E35446CD132}" presName="sibSpaceThree" presStyleCnt="0"/>
      <dgm:spPr/>
    </dgm:pt>
    <dgm:pt modelId="{6D5320D2-DC4A-4E50-BAEF-D3421D8DE1C4}" type="pres">
      <dgm:prSet presAssocID="{4FDE3A62-F433-407E-AD04-E66A007ADA2D}" presName="vertThree" presStyleCnt="0"/>
      <dgm:spPr/>
    </dgm:pt>
    <dgm:pt modelId="{5C8816E7-A6CF-4CAA-8114-95B928592555}" type="pres">
      <dgm:prSet presAssocID="{4FDE3A62-F433-407E-AD04-E66A007ADA2D}" presName="txThree" presStyleLbl="node3" presStyleIdx="6" presStyleCnt="9">
        <dgm:presLayoutVars>
          <dgm:chPref val="3"/>
        </dgm:presLayoutVars>
      </dgm:prSet>
      <dgm:spPr/>
    </dgm:pt>
    <dgm:pt modelId="{7B99D5F0-2C62-414A-9327-4B6AF79B1A48}" type="pres">
      <dgm:prSet presAssocID="{4FDE3A62-F433-407E-AD04-E66A007ADA2D}" presName="horzThree" presStyleCnt="0"/>
      <dgm:spPr/>
    </dgm:pt>
    <dgm:pt modelId="{B613D696-6ADB-4A5E-BC03-943CD7A391FE}" type="pres">
      <dgm:prSet presAssocID="{1002D714-2756-46A2-B6F5-39E7E563A70F}" presName="sibSpaceTwo" presStyleCnt="0"/>
      <dgm:spPr/>
    </dgm:pt>
    <dgm:pt modelId="{A2347B38-E334-4070-A0B2-4E91EB4063D0}" type="pres">
      <dgm:prSet presAssocID="{F08CC1C9-37AD-49FF-991B-12EFC5945B76}" presName="vertTwo" presStyleCnt="0"/>
      <dgm:spPr/>
    </dgm:pt>
    <dgm:pt modelId="{10438C45-E9F2-4A6E-B462-CAEBEC9C3725}" type="pres">
      <dgm:prSet presAssocID="{F08CC1C9-37AD-49FF-991B-12EFC5945B76}" presName="txTwo" presStyleLbl="node2" presStyleIdx="4" presStyleCnt="6">
        <dgm:presLayoutVars>
          <dgm:chPref val="3"/>
        </dgm:presLayoutVars>
      </dgm:prSet>
      <dgm:spPr/>
    </dgm:pt>
    <dgm:pt modelId="{9556E6B7-2B6D-47A3-BF7D-F6FB0AE3EADD}" type="pres">
      <dgm:prSet presAssocID="{F08CC1C9-37AD-49FF-991B-12EFC5945B76}" presName="parTransTwo" presStyleCnt="0"/>
      <dgm:spPr/>
    </dgm:pt>
    <dgm:pt modelId="{409325BC-6A8A-4C22-93F8-D8BFB36314A3}" type="pres">
      <dgm:prSet presAssocID="{F08CC1C9-37AD-49FF-991B-12EFC5945B76}" presName="horzTwo" presStyleCnt="0"/>
      <dgm:spPr/>
    </dgm:pt>
    <dgm:pt modelId="{78B230EA-1767-4373-BC64-B57734AB1697}" type="pres">
      <dgm:prSet presAssocID="{800BEF0D-2B61-4973-92BA-8B60317731CA}" presName="vertThree" presStyleCnt="0"/>
      <dgm:spPr/>
    </dgm:pt>
    <dgm:pt modelId="{2823EAE6-3131-42A1-8F70-FD00CA932A1B}" type="pres">
      <dgm:prSet presAssocID="{800BEF0D-2B61-4973-92BA-8B60317731CA}" presName="txThree" presStyleLbl="node3" presStyleIdx="7" presStyleCnt="9">
        <dgm:presLayoutVars>
          <dgm:chPref val="3"/>
        </dgm:presLayoutVars>
      </dgm:prSet>
      <dgm:spPr/>
    </dgm:pt>
    <dgm:pt modelId="{36DDA510-8BC9-4120-BF9E-70E8856827ED}" type="pres">
      <dgm:prSet presAssocID="{800BEF0D-2B61-4973-92BA-8B60317731CA}" presName="horzThree" presStyleCnt="0"/>
      <dgm:spPr/>
    </dgm:pt>
    <dgm:pt modelId="{88EFEB8D-67E2-477C-A635-FC83527033F4}" type="pres">
      <dgm:prSet presAssocID="{F94D3BDA-0A53-4D97-828E-53F7EE72CF8F}" presName="sibSpaceTwo" presStyleCnt="0"/>
      <dgm:spPr/>
    </dgm:pt>
    <dgm:pt modelId="{11D24A2C-3358-4B53-8F20-916850EA7449}" type="pres">
      <dgm:prSet presAssocID="{E5E83CF0-A2AC-4336-BB88-6DD050726DE7}" presName="vertTwo" presStyleCnt="0"/>
      <dgm:spPr/>
    </dgm:pt>
    <dgm:pt modelId="{BF2F8751-2C98-47A3-AED8-76E6A067E767}" type="pres">
      <dgm:prSet presAssocID="{E5E83CF0-A2AC-4336-BB88-6DD050726DE7}" presName="txTwo" presStyleLbl="node2" presStyleIdx="5" presStyleCnt="6">
        <dgm:presLayoutVars>
          <dgm:chPref val="3"/>
        </dgm:presLayoutVars>
      </dgm:prSet>
      <dgm:spPr/>
    </dgm:pt>
    <dgm:pt modelId="{693F8E54-4220-4F63-8CF9-60EA6D488812}" type="pres">
      <dgm:prSet presAssocID="{E5E83CF0-A2AC-4336-BB88-6DD050726DE7}" presName="parTransTwo" presStyleCnt="0"/>
      <dgm:spPr/>
    </dgm:pt>
    <dgm:pt modelId="{B7732608-3305-4D31-A190-4EAFF3415C4D}" type="pres">
      <dgm:prSet presAssocID="{E5E83CF0-A2AC-4336-BB88-6DD050726DE7}" presName="horzTwo" presStyleCnt="0"/>
      <dgm:spPr/>
    </dgm:pt>
    <dgm:pt modelId="{E22E86E7-69C6-4CE3-BE7C-4C5A6B227BF0}" type="pres">
      <dgm:prSet presAssocID="{C6ED4E92-E8D7-4685-8AC1-FFC203C6C4E5}" presName="vertThree" presStyleCnt="0"/>
      <dgm:spPr/>
    </dgm:pt>
    <dgm:pt modelId="{411BA4A5-289D-48B8-A47F-BA6B31652214}" type="pres">
      <dgm:prSet presAssocID="{C6ED4E92-E8D7-4685-8AC1-FFC203C6C4E5}" presName="txThree" presStyleLbl="node3" presStyleIdx="8" presStyleCnt="9">
        <dgm:presLayoutVars>
          <dgm:chPref val="3"/>
        </dgm:presLayoutVars>
      </dgm:prSet>
      <dgm:spPr/>
    </dgm:pt>
    <dgm:pt modelId="{002A06A8-0C2F-4FD8-B99A-6E92AF011251}" type="pres">
      <dgm:prSet presAssocID="{C6ED4E92-E8D7-4685-8AC1-FFC203C6C4E5}" presName="horzThree" presStyleCnt="0"/>
      <dgm:spPr/>
    </dgm:pt>
  </dgm:ptLst>
  <dgm:cxnLst>
    <dgm:cxn modelId="{540BC202-0CA4-4CF4-99C4-EBB237F893F6}" type="presOf" srcId="{91291DDD-4755-4CAB-B54F-1D5FFFBBACFE}" destId="{3B3CEFDD-FDE2-42D9-B0D1-7F9FD30407BD}" srcOrd="0" destOrd="0" presId="urn:microsoft.com/office/officeart/2005/8/layout/hierarchy4"/>
    <dgm:cxn modelId="{5F553A09-D4EB-4DA1-8E1C-73BBA8F66681}" type="presOf" srcId="{F9651694-A082-4245-B549-0C62B4E4B9D5}" destId="{D005599D-D59F-430B-B982-C6BFF9123CC6}" srcOrd="0" destOrd="0" presId="urn:microsoft.com/office/officeart/2005/8/layout/hierarchy4"/>
    <dgm:cxn modelId="{F60E8409-F898-4064-AA78-A2E6AEBCD29A}" srcId="{91291DDD-4755-4CAB-B54F-1D5FFFBBACFE}" destId="{F08CC1C9-37AD-49FF-991B-12EFC5945B76}" srcOrd="4" destOrd="0" parTransId="{257AA488-7519-4B26-9DE4-1E75845F3D53}" sibTransId="{F94D3BDA-0A53-4D97-828E-53F7EE72CF8F}"/>
    <dgm:cxn modelId="{F9F2B40D-9AB1-40B1-8FCE-EA9185B01836}" srcId="{91291DDD-4755-4CAB-B54F-1D5FFFBBACFE}" destId="{E2694456-2E06-44C1-9797-2487B6DD6250}" srcOrd="2" destOrd="0" parTransId="{1A14753D-D8C7-4CA8-B4A1-C89F47AE9467}" sibTransId="{FF0D1D75-EAE3-4575-BF2D-3917A5CEF5E9}"/>
    <dgm:cxn modelId="{37C70C15-40B5-452E-865A-576D15FB4B18}" type="presOf" srcId="{C6ED4E92-E8D7-4685-8AC1-FFC203C6C4E5}" destId="{411BA4A5-289D-48B8-A47F-BA6B31652214}" srcOrd="0" destOrd="0" presId="urn:microsoft.com/office/officeart/2005/8/layout/hierarchy4"/>
    <dgm:cxn modelId="{2340B824-8399-408A-A872-86F71EFBED75}" type="presOf" srcId="{A8EC9DFD-E4E3-446A-93FE-D2EABF1D61B5}" destId="{184167E6-D09D-4839-9FD6-CEA50A55325A}" srcOrd="0" destOrd="0" presId="urn:microsoft.com/office/officeart/2005/8/layout/hierarchy4"/>
    <dgm:cxn modelId="{7A98042A-E255-4D21-8CEA-2CC4E82CCECA}" srcId="{E5E83CF0-A2AC-4336-BB88-6DD050726DE7}" destId="{C6ED4E92-E8D7-4685-8AC1-FFC203C6C4E5}" srcOrd="0" destOrd="0" parTransId="{762C99E3-CA61-45F5-8C82-D639CB229A90}" sibTransId="{28204957-FA0D-41EA-986D-B84F48AB8CED}"/>
    <dgm:cxn modelId="{A16B7236-5EB8-4965-AEC9-6E5A3FB1A129}" type="presOf" srcId="{4FDE3A62-F433-407E-AD04-E66A007ADA2D}" destId="{5C8816E7-A6CF-4CAA-8114-95B928592555}" srcOrd="0" destOrd="0" presId="urn:microsoft.com/office/officeart/2005/8/layout/hierarchy4"/>
    <dgm:cxn modelId="{53F0A440-6326-4A3C-81BA-6E75CA5692B3}" type="presOf" srcId="{9AA09F14-9E01-4842-BF4B-942FD7C3EB24}" destId="{7A95CC20-AF0D-488A-B8A2-076DD687913D}" srcOrd="0" destOrd="0" presId="urn:microsoft.com/office/officeart/2005/8/layout/hierarchy4"/>
    <dgm:cxn modelId="{70809742-57DC-46F8-9FF5-FCB7ECD7379B}" srcId="{91291DDD-4755-4CAB-B54F-1D5FFFBBACFE}" destId="{9AA09F14-9E01-4842-BF4B-942FD7C3EB24}" srcOrd="0" destOrd="0" parTransId="{A5459885-38DA-4322-8E5D-745BC59EB789}" sibTransId="{AB27C275-5AFF-4FB1-83FD-E72654DA6C69}"/>
    <dgm:cxn modelId="{8A48BC42-9582-46FA-A9D9-7FDB3BD8ACBA}" srcId="{9AA09F14-9E01-4842-BF4B-942FD7C3EB24}" destId="{CF3E20E4-1344-410B-ADFE-1D7302DD1679}" srcOrd="0" destOrd="0" parTransId="{70A2E91E-803F-425B-8E4F-0AD3FB1CCDB4}" sibTransId="{810BE0D7-6206-4A61-8B2D-D3F7AAF3B1AF}"/>
    <dgm:cxn modelId="{31A8A343-91B5-4CA6-BB51-910010A93A04}" srcId="{E2694456-2E06-44C1-9797-2487B6DD6250}" destId="{D1494016-C3F1-422C-9092-A385B05DB97E}" srcOrd="0" destOrd="0" parTransId="{37CAE1E9-30AA-4229-9C5B-994A9B038222}" sibTransId="{8D47BAA6-D18D-470D-8397-4128ABB606F7}"/>
    <dgm:cxn modelId="{A5589E64-7BE7-4A61-8A78-6ADC35354637}" type="presOf" srcId="{E5E83CF0-A2AC-4336-BB88-6DD050726DE7}" destId="{BF2F8751-2C98-47A3-AED8-76E6A067E767}" srcOrd="0" destOrd="0" presId="urn:microsoft.com/office/officeart/2005/8/layout/hierarchy4"/>
    <dgm:cxn modelId="{F548BA64-BF27-426F-B8CE-1F9A51E0BAC9}" type="presOf" srcId="{F08CC1C9-37AD-49FF-991B-12EFC5945B76}" destId="{10438C45-E9F2-4A6E-B462-CAEBEC9C3725}" srcOrd="0" destOrd="0" presId="urn:microsoft.com/office/officeart/2005/8/layout/hierarchy4"/>
    <dgm:cxn modelId="{99742C6E-EA89-4950-81BA-656EFE741D93}" type="presOf" srcId="{2F86261B-BC50-43CE-92FE-0624E6728D7C}" destId="{4782B493-8266-40AC-B73A-3FA85AAF5858}" srcOrd="0" destOrd="0" presId="urn:microsoft.com/office/officeart/2005/8/layout/hierarchy4"/>
    <dgm:cxn modelId="{4ACC814E-DCFF-40FB-867E-4C661DEF9FE6}" srcId="{9AA09F14-9E01-4842-BF4B-942FD7C3EB24}" destId="{66DDFC11-24CD-4885-8E2A-D3ADC69C6685}" srcOrd="1" destOrd="0" parTransId="{B2E6AA80-494D-4C1A-9ED1-287AD735865A}" sibTransId="{564A658F-035E-45B9-B5C4-6A1F7F3EE2D7}"/>
    <dgm:cxn modelId="{01D8DD4F-25BA-4213-936E-F17E01F460B2}" srcId="{91291DDD-4755-4CAB-B54F-1D5FFFBBACFE}" destId="{F9651694-A082-4245-B549-0C62B4E4B9D5}" srcOrd="1" destOrd="0" parTransId="{7F7DC916-0F64-4F6D-9CFE-311F88A05184}" sibTransId="{E41EE6FE-6D06-4C65-9CC2-C6C8719EF966}"/>
    <dgm:cxn modelId="{364EEA70-833D-4AAB-9191-1FC7804C42D8}" type="presOf" srcId="{CF3E20E4-1344-410B-ADFE-1D7302DD1679}" destId="{1952C0F8-8E41-4834-8B20-07DF8240F627}" srcOrd="0" destOrd="0" presId="urn:microsoft.com/office/officeart/2005/8/layout/hierarchy4"/>
    <dgm:cxn modelId="{88C91452-FFB9-4212-A656-2E7B2C9A31B2}" type="presOf" srcId="{D1494016-C3F1-422C-9092-A385B05DB97E}" destId="{416E4534-4CD0-4E64-B23C-F99E5628C4D1}" srcOrd="0" destOrd="0" presId="urn:microsoft.com/office/officeart/2005/8/layout/hierarchy4"/>
    <dgm:cxn modelId="{ED1CA673-C841-4026-9EA5-CB308FF0C796}" type="presOf" srcId="{AFFF7E87-E64F-4F4E-B28B-DA4EE27B598C}" destId="{BAE12677-7D72-44CE-9064-BBA42257C387}" srcOrd="0" destOrd="0" presId="urn:microsoft.com/office/officeart/2005/8/layout/hierarchy4"/>
    <dgm:cxn modelId="{835C637C-D072-4924-8210-64D37A8E34D2}" srcId="{2F86261B-BC50-43CE-92FE-0624E6728D7C}" destId="{A8EC9DFD-E4E3-446A-93FE-D2EABF1D61B5}" srcOrd="0" destOrd="0" parTransId="{42A7F0CB-3C06-4B34-962C-193A499E5116}" sibTransId="{D130DB7A-A3BC-4756-A5C2-2E35446CD132}"/>
    <dgm:cxn modelId="{E74CAB95-8467-41B6-B043-F6D00047BBD1}" srcId="{91291DDD-4755-4CAB-B54F-1D5FFFBBACFE}" destId="{E5E83CF0-A2AC-4336-BB88-6DD050726DE7}" srcOrd="5" destOrd="0" parTransId="{19705C75-736F-4E51-BBB6-985D964010D1}" sibTransId="{10F5AFA6-28B9-44B3-A40B-876B79CBD8B5}"/>
    <dgm:cxn modelId="{001A2198-D166-48E5-AF1A-69927D4F6901}" type="presOf" srcId="{66DDFC11-24CD-4885-8E2A-D3ADC69C6685}" destId="{E32E405F-F260-4867-9B92-42FEA2C24939}" srcOrd="0" destOrd="0" presId="urn:microsoft.com/office/officeart/2005/8/layout/hierarchy4"/>
    <dgm:cxn modelId="{13484AA0-5D91-486E-910A-4F58E25C9404}" srcId="{F9651694-A082-4245-B549-0C62B4E4B9D5}" destId="{AFFF7E87-E64F-4F4E-B28B-DA4EE27B598C}" srcOrd="1" destOrd="0" parTransId="{B7D3D488-395B-45DA-A943-AA2A7383AEA8}" sibTransId="{FD093E60-CE72-41C4-AB61-57274B1E2524}"/>
    <dgm:cxn modelId="{5F062FA8-EFF2-491E-9065-4CBD5FC115FD}" type="presOf" srcId="{800BEF0D-2B61-4973-92BA-8B60317731CA}" destId="{2823EAE6-3131-42A1-8F70-FD00CA932A1B}" srcOrd="0" destOrd="0" presId="urn:microsoft.com/office/officeart/2005/8/layout/hierarchy4"/>
    <dgm:cxn modelId="{9A9E3EA8-BD60-4634-84D3-4005337768AD}" type="presOf" srcId="{EBA0B5B5-6272-422B-8FA6-E80CCFAD0087}" destId="{5F8FD4E6-E32B-4B3F-85BE-5B95CB2B04E0}" srcOrd="0" destOrd="0" presId="urn:microsoft.com/office/officeart/2005/8/layout/hierarchy4"/>
    <dgm:cxn modelId="{61030EBF-45DF-4136-94AB-0F50B4568A34}" srcId="{EBA0B5B5-6272-422B-8FA6-E80CCFAD0087}" destId="{91291DDD-4755-4CAB-B54F-1D5FFFBBACFE}" srcOrd="0" destOrd="0" parTransId="{5C8CDCD7-7240-4B42-9EE6-432E797B7AC1}" sibTransId="{6F6969D5-A65C-4680-8BA7-2AF6108E5C03}"/>
    <dgm:cxn modelId="{FE801CC7-86E2-4591-9B0C-270BB51478A0}" srcId="{2F86261B-BC50-43CE-92FE-0624E6728D7C}" destId="{4FDE3A62-F433-407E-AD04-E66A007ADA2D}" srcOrd="1" destOrd="0" parTransId="{B8DE59EB-1B69-48AD-B48E-360830C51AAA}" sibTransId="{63CA11A3-2EA0-4483-A30E-841D796283BD}"/>
    <dgm:cxn modelId="{F3EE07C9-7CA3-4C1A-B30D-EBFDCDF586BA}" srcId="{F9651694-A082-4245-B549-0C62B4E4B9D5}" destId="{75BEF605-8587-4E90-949C-B572513AB46A}" srcOrd="0" destOrd="0" parTransId="{DDA52F8B-502D-46A9-B4B0-8E7F22CA5063}" sibTransId="{A033F7C0-830D-494F-9F06-838B4AAF1F11}"/>
    <dgm:cxn modelId="{BAF81CD4-8AE5-421C-98F1-6D4633EDFB23}" type="presOf" srcId="{E2694456-2E06-44C1-9797-2487B6DD6250}" destId="{6BD80E00-73EC-4D5E-86E5-812CA33BB047}" srcOrd="0" destOrd="0" presId="urn:microsoft.com/office/officeart/2005/8/layout/hierarchy4"/>
    <dgm:cxn modelId="{0B36E4D5-0537-4BA8-8911-287C174FC05F}" type="presOf" srcId="{75BEF605-8587-4E90-949C-B572513AB46A}" destId="{63EC9AAA-6120-4DC5-8ADC-AF44FA1A17A6}" srcOrd="0" destOrd="0" presId="urn:microsoft.com/office/officeart/2005/8/layout/hierarchy4"/>
    <dgm:cxn modelId="{7613F4E5-FC29-483B-B23A-19B48A99ABCD}" srcId="{F08CC1C9-37AD-49FF-991B-12EFC5945B76}" destId="{800BEF0D-2B61-4973-92BA-8B60317731CA}" srcOrd="0" destOrd="0" parTransId="{1A162BE7-9049-4E9E-A302-059DC6CE0F46}" sibTransId="{C6F62973-4CBB-4F53-B4D9-0396F3FC9475}"/>
    <dgm:cxn modelId="{ACE388FF-6F4D-4990-BBA5-7037868F689A}" srcId="{91291DDD-4755-4CAB-B54F-1D5FFFBBACFE}" destId="{2F86261B-BC50-43CE-92FE-0624E6728D7C}" srcOrd="3" destOrd="0" parTransId="{9BAEE63A-BC83-4667-931F-4C148318945E}" sibTransId="{1002D714-2756-46A2-B6F5-39E7E563A70F}"/>
    <dgm:cxn modelId="{6A00A520-0A13-4F4E-A398-096B3092A485}" type="presParOf" srcId="{5F8FD4E6-E32B-4B3F-85BE-5B95CB2B04E0}" destId="{7E5C1E63-7A9A-46C8-A3CF-7BDC86F95212}" srcOrd="0" destOrd="0" presId="urn:microsoft.com/office/officeart/2005/8/layout/hierarchy4"/>
    <dgm:cxn modelId="{2110D381-9CDD-4A59-97AA-E5C9AF0C4443}" type="presParOf" srcId="{7E5C1E63-7A9A-46C8-A3CF-7BDC86F95212}" destId="{3B3CEFDD-FDE2-42D9-B0D1-7F9FD30407BD}" srcOrd="0" destOrd="0" presId="urn:microsoft.com/office/officeart/2005/8/layout/hierarchy4"/>
    <dgm:cxn modelId="{C3716062-8153-4757-ABD7-0082F84AD30D}" type="presParOf" srcId="{7E5C1E63-7A9A-46C8-A3CF-7BDC86F95212}" destId="{71CFDD68-8AD0-4532-9C5C-D871E00436BA}" srcOrd="1" destOrd="0" presId="urn:microsoft.com/office/officeart/2005/8/layout/hierarchy4"/>
    <dgm:cxn modelId="{DB82E319-00AE-420B-971E-671D9A327ECD}" type="presParOf" srcId="{7E5C1E63-7A9A-46C8-A3CF-7BDC86F95212}" destId="{D5199CD8-7422-40DF-97ED-3479E2A1545B}" srcOrd="2" destOrd="0" presId="urn:microsoft.com/office/officeart/2005/8/layout/hierarchy4"/>
    <dgm:cxn modelId="{7959A676-5C43-40ED-B80B-4F33C23D0E89}" type="presParOf" srcId="{D5199CD8-7422-40DF-97ED-3479E2A1545B}" destId="{D104A5EF-E393-423B-A1AC-DB1F9A5ADB97}" srcOrd="0" destOrd="0" presId="urn:microsoft.com/office/officeart/2005/8/layout/hierarchy4"/>
    <dgm:cxn modelId="{640DA91C-B25C-44EB-8DDC-59FC7807125E}" type="presParOf" srcId="{D104A5EF-E393-423B-A1AC-DB1F9A5ADB97}" destId="{7A95CC20-AF0D-488A-B8A2-076DD687913D}" srcOrd="0" destOrd="0" presId="urn:microsoft.com/office/officeart/2005/8/layout/hierarchy4"/>
    <dgm:cxn modelId="{B7230402-6288-4196-8F44-AD3BEEFBD9EE}" type="presParOf" srcId="{D104A5EF-E393-423B-A1AC-DB1F9A5ADB97}" destId="{B5E3C01C-BC5D-4F52-8DD1-11B3938E9E49}" srcOrd="1" destOrd="0" presId="urn:microsoft.com/office/officeart/2005/8/layout/hierarchy4"/>
    <dgm:cxn modelId="{130FF7B5-D521-4328-B894-3AFDC623B170}" type="presParOf" srcId="{D104A5EF-E393-423B-A1AC-DB1F9A5ADB97}" destId="{E45F5105-6A66-494B-83FE-EFCFECAEF1AD}" srcOrd="2" destOrd="0" presId="urn:microsoft.com/office/officeart/2005/8/layout/hierarchy4"/>
    <dgm:cxn modelId="{3A96029C-0912-4762-B60A-110782765C5A}" type="presParOf" srcId="{E45F5105-6A66-494B-83FE-EFCFECAEF1AD}" destId="{905C1895-8AB2-43FF-8876-14C54690FD7F}" srcOrd="0" destOrd="0" presId="urn:microsoft.com/office/officeart/2005/8/layout/hierarchy4"/>
    <dgm:cxn modelId="{75858553-EF51-492F-9743-D7E3F7948F7F}" type="presParOf" srcId="{905C1895-8AB2-43FF-8876-14C54690FD7F}" destId="{1952C0F8-8E41-4834-8B20-07DF8240F627}" srcOrd="0" destOrd="0" presId="urn:microsoft.com/office/officeart/2005/8/layout/hierarchy4"/>
    <dgm:cxn modelId="{194AA620-D653-4239-845D-BB0A670A7BB1}" type="presParOf" srcId="{905C1895-8AB2-43FF-8876-14C54690FD7F}" destId="{75A026BA-3D63-49B8-90BC-58155768BC73}" srcOrd="1" destOrd="0" presId="urn:microsoft.com/office/officeart/2005/8/layout/hierarchy4"/>
    <dgm:cxn modelId="{13622735-F138-401C-8065-114D7A589869}" type="presParOf" srcId="{E45F5105-6A66-494B-83FE-EFCFECAEF1AD}" destId="{4BE99DC2-28F7-4DA9-A1E6-3B538D16640F}" srcOrd="1" destOrd="0" presId="urn:microsoft.com/office/officeart/2005/8/layout/hierarchy4"/>
    <dgm:cxn modelId="{3E3C8F31-FEDA-405D-9CC5-F816E3E5C352}" type="presParOf" srcId="{E45F5105-6A66-494B-83FE-EFCFECAEF1AD}" destId="{D1CC004A-C1D6-4ECB-AF84-911D4517B51F}" srcOrd="2" destOrd="0" presId="urn:microsoft.com/office/officeart/2005/8/layout/hierarchy4"/>
    <dgm:cxn modelId="{6D5CEB27-5A45-47A5-A884-4245137D6C6D}" type="presParOf" srcId="{D1CC004A-C1D6-4ECB-AF84-911D4517B51F}" destId="{E32E405F-F260-4867-9B92-42FEA2C24939}" srcOrd="0" destOrd="0" presId="urn:microsoft.com/office/officeart/2005/8/layout/hierarchy4"/>
    <dgm:cxn modelId="{C4CD14CA-0944-41C7-B585-6E747C80F76C}" type="presParOf" srcId="{D1CC004A-C1D6-4ECB-AF84-911D4517B51F}" destId="{2CE0AA54-E373-4521-ABD9-1BAD6E97C406}" srcOrd="1" destOrd="0" presId="urn:microsoft.com/office/officeart/2005/8/layout/hierarchy4"/>
    <dgm:cxn modelId="{ACFC41FF-F914-4914-8A90-0FCFC71ACFE5}" type="presParOf" srcId="{D5199CD8-7422-40DF-97ED-3479E2A1545B}" destId="{2047764E-777C-431B-9337-E97735084067}" srcOrd="1" destOrd="0" presId="urn:microsoft.com/office/officeart/2005/8/layout/hierarchy4"/>
    <dgm:cxn modelId="{C34D81A6-D510-428A-BE10-FD30A84450AC}" type="presParOf" srcId="{D5199CD8-7422-40DF-97ED-3479E2A1545B}" destId="{B3090E3D-3730-42F5-91D6-F9069F440898}" srcOrd="2" destOrd="0" presId="urn:microsoft.com/office/officeart/2005/8/layout/hierarchy4"/>
    <dgm:cxn modelId="{1BFDB202-9E6D-4BBB-9010-48B6C6AC1643}" type="presParOf" srcId="{B3090E3D-3730-42F5-91D6-F9069F440898}" destId="{D005599D-D59F-430B-B982-C6BFF9123CC6}" srcOrd="0" destOrd="0" presId="urn:microsoft.com/office/officeart/2005/8/layout/hierarchy4"/>
    <dgm:cxn modelId="{152F363C-4F6C-47E7-98C9-062CA67542A2}" type="presParOf" srcId="{B3090E3D-3730-42F5-91D6-F9069F440898}" destId="{2D0DC1D1-D8F9-431A-9116-961E18629989}" srcOrd="1" destOrd="0" presId="urn:microsoft.com/office/officeart/2005/8/layout/hierarchy4"/>
    <dgm:cxn modelId="{CDB0A704-65E0-45D7-8A11-223DE6CBEB48}" type="presParOf" srcId="{B3090E3D-3730-42F5-91D6-F9069F440898}" destId="{7A024D6B-49BE-430C-90EB-8AD13945E49C}" srcOrd="2" destOrd="0" presId="urn:microsoft.com/office/officeart/2005/8/layout/hierarchy4"/>
    <dgm:cxn modelId="{6C66CB33-1CC3-4766-923F-673D933E65C0}" type="presParOf" srcId="{7A024D6B-49BE-430C-90EB-8AD13945E49C}" destId="{39937F97-2DC8-45A0-8A2C-B1B847DE3BC2}" srcOrd="0" destOrd="0" presId="urn:microsoft.com/office/officeart/2005/8/layout/hierarchy4"/>
    <dgm:cxn modelId="{CD8CA6CD-CDBE-474A-8B4D-5CD8AA2FBA9B}" type="presParOf" srcId="{39937F97-2DC8-45A0-8A2C-B1B847DE3BC2}" destId="{63EC9AAA-6120-4DC5-8ADC-AF44FA1A17A6}" srcOrd="0" destOrd="0" presId="urn:microsoft.com/office/officeart/2005/8/layout/hierarchy4"/>
    <dgm:cxn modelId="{CA223D86-72E1-4F81-9368-1190E389DD1A}" type="presParOf" srcId="{39937F97-2DC8-45A0-8A2C-B1B847DE3BC2}" destId="{92582009-5566-4485-8DD0-389A291DB43C}" srcOrd="1" destOrd="0" presId="urn:microsoft.com/office/officeart/2005/8/layout/hierarchy4"/>
    <dgm:cxn modelId="{BAFA3665-FEB5-46FC-9929-9B37BB1788DF}" type="presParOf" srcId="{7A024D6B-49BE-430C-90EB-8AD13945E49C}" destId="{7EA86CB1-1896-4B32-9CAB-E2A6590B160A}" srcOrd="1" destOrd="0" presId="urn:microsoft.com/office/officeart/2005/8/layout/hierarchy4"/>
    <dgm:cxn modelId="{06F27CCE-26E1-4B39-82E3-AFE51DF12244}" type="presParOf" srcId="{7A024D6B-49BE-430C-90EB-8AD13945E49C}" destId="{1B25E2F0-4387-4EB2-83CF-1C09266DC326}" srcOrd="2" destOrd="0" presId="urn:microsoft.com/office/officeart/2005/8/layout/hierarchy4"/>
    <dgm:cxn modelId="{4A6DE9E7-15D4-47B6-ACB8-4B482BC1DCD3}" type="presParOf" srcId="{1B25E2F0-4387-4EB2-83CF-1C09266DC326}" destId="{BAE12677-7D72-44CE-9064-BBA42257C387}" srcOrd="0" destOrd="0" presId="urn:microsoft.com/office/officeart/2005/8/layout/hierarchy4"/>
    <dgm:cxn modelId="{A64DC8B4-B22D-4BCA-8D23-FD25FBEB6ECF}" type="presParOf" srcId="{1B25E2F0-4387-4EB2-83CF-1C09266DC326}" destId="{2C9485F6-AA6E-451E-9308-827279A84B5D}" srcOrd="1" destOrd="0" presId="urn:microsoft.com/office/officeart/2005/8/layout/hierarchy4"/>
    <dgm:cxn modelId="{9FB72415-BC4D-45F6-B4B4-3E0D0E114E37}" type="presParOf" srcId="{D5199CD8-7422-40DF-97ED-3479E2A1545B}" destId="{990D1E8E-1E1E-422F-8379-9ABD1A3552ED}" srcOrd="3" destOrd="0" presId="urn:microsoft.com/office/officeart/2005/8/layout/hierarchy4"/>
    <dgm:cxn modelId="{70A0AEB1-CE79-48E9-B1A1-FA75D0BB3EB1}" type="presParOf" srcId="{D5199CD8-7422-40DF-97ED-3479E2A1545B}" destId="{B5BC26D7-102D-4866-AC85-B79E594C1EAB}" srcOrd="4" destOrd="0" presId="urn:microsoft.com/office/officeart/2005/8/layout/hierarchy4"/>
    <dgm:cxn modelId="{979F3789-0090-439D-9496-E4024A2AD5A4}" type="presParOf" srcId="{B5BC26D7-102D-4866-AC85-B79E594C1EAB}" destId="{6BD80E00-73EC-4D5E-86E5-812CA33BB047}" srcOrd="0" destOrd="0" presId="urn:microsoft.com/office/officeart/2005/8/layout/hierarchy4"/>
    <dgm:cxn modelId="{B4BDB6C1-5114-4C2F-8F6D-B5EF633D8F09}" type="presParOf" srcId="{B5BC26D7-102D-4866-AC85-B79E594C1EAB}" destId="{E3A6DE70-17DD-4394-9B2F-F6C8101E8713}" srcOrd="1" destOrd="0" presId="urn:microsoft.com/office/officeart/2005/8/layout/hierarchy4"/>
    <dgm:cxn modelId="{3D50A7C0-B249-4D70-BBA5-D4805D4BDD55}" type="presParOf" srcId="{B5BC26D7-102D-4866-AC85-B79E594C1EAB}" destId="{752B41CF-907B-4A06-A306-1443CBED83CF}" srcOrd="2" destOrd="0" presId="urn:microsoft.com/office/officeart/2005/8/layout/hierarchy4"/>
    <dgm:cxn modelId="{A15FEA70-0097-40B8-8A2A-EAE464ECB97D}" type="presParOf" srcId="{752B41CF-907B-4A06-A306-1443CBED83CF}" destId="{128C1E44-2BEE-49B6-BD87-BADC12AFA140}" srcOrd="0" destOrd="0" presId="urn:microsoft.com/office/officeart/2005/8/layout/hierarchy4"/>
    <dgm:cxn modelId="{5BDC6ADD-A26F-492E-9A91-3FAFD1FE13DA}" type="presParOf" srcId="{128C1E44-2BEE-49B6-BD87-BADC12AFA140}" destId="{416E4534-4CD0-4E64-B23C-F99E5628C4D1}" srcOrd="0" destOrd="0" presId="urn:microsoft.com/office/officeart/2005/8/layout/hierarchy4"/>
    <dgm:cxn modelId="{5BAB3FC6-AF90-4032-B240-A9417557E722}" type="presParOf" srcId="{128C1E44-2BEE-49B6-BD87-BADC12AFA140}" destId="{0CB3CBC2-7E37-4481-8EC6-74103C2B4EC3}" srcOrd="1" destOrd="0" presId="urn:microsoft.com/office/officeart/2005/8/layout/hierarchy4"/>
    <dgm:cxn modelId="{B01C86AB-5CEF-4975-B5CA-7EFE6A5E2C8C}" type="presParOf" srcId="{D5199CD8-7422-40DF-97ED-3479E2A1545B}" destId="{0D16ABFA-B75C-4577-B364-F308A41B2727}" srcOrd="5" destOrd="0" presId="urn:microsoft.com/office/officeart/2005/8/layout/hierarchy4"/>
    <dgm:cxn modelId="{DE1367AF-6742-4CB9-9290-B862D3F79540}" type="presParOf" srcId="{D5199CD8-7422-40DF-97ED-3479E2A1545B}" destId="{FC81351F-9AC8-49F1-A46B-C181BB748A1F}" srcOrd="6" destOrd="0" presId="urn:microsoft.com/office/officeart/2005/8/layout/hierarchy4"/>
    <dgm:cxn modelId="{0B667730-184A-4027-9FEC-AE99DF77D5B8}" type="presParOf" srcId="{FC81351F-9AC8-49F1-A46B-C181BB748A1F}" destId="{4782B493-8266-40AC-B73A-3FA85AAF5858}" srcOrd="0" destOrd="0" presId="urn:microsoft.com/office/officeart/2005/8/layout/hierarchy4"/>
    <dgm:cxn modelId="{F3CFC716-257A-4443-9CAC-E0829DAB5A91}" type="presParOf" srcId="{FC81351F-9AC8-49F1-A46B-C181BB748A1F}" destId="{7BD8B375-7805-43C7-88CB-789752F8578F}" srcOrd="1" destOrd="0" presId="urn:microsoft.com/office/officeart/2005/8/layout/hierarchy4"/>
    <dgm:cxn modelId="{8A29B7DE-D6A1-434A-A16A-98405F541048}" type="presParOf" srcId="{FC81351F-9AC8-49F1-A46B-C181BB748A1F}" destId="{509928C0-419F-4686-9336-00BC73744080}" srcOrd="2" destOrd="0" presId="urn:microsoft.com/office/officeart/2005/8/layout/hierarchy4"/>
    <dgm:cxn modelId="{D16FD052-2A3F-4919-AF12-E1A00F5E4F6E}" type="presParOf" srcId="{509928C0-419F-4686-9336-00BC73744080}" destId="{DDBC7589-B17C-47A8-8323-675DB22A78D8}" srcOrd="0" destOrd="0" presId="urn:microsoft.com/office/officeart/2005/8/layout/hierarchy4"/>
    <dgm:cxn modelId="{CD87FEBF-2ABA-40E7-8527-39F2C857E8E1}" type="presParOf" srcId="{DDBC7589-B17C-47A8-8323-675DB22A78D8}" destId="{184167E6-D09D-4839-9FD6-CEA50A55325A}" srcOrd="0" destOrd="0" presId="urn:microsoft.com/office/officeart/2005/8/layout/hierarchy4"/>
    <dgm:cxn modelId="{0C51836F-4CC1-47AB-9DF6-4F8818E8F8BD}" type="presParOf" srcId="{DDBC7589-B17C-47A8-8323-675DB22A78D8}" destId="{DF828FE5-0696-4E46-986A-BAD2A884DDEC}" srcOrd="1" destOrd="0" presId="urn:microsoft.com/office/officeart/2005/8/layout/hierarchy4"/>
    <dgm:cxn modelId="{57834367-BD57-4BA8-882D-42B9C074B417}" type="presParOf" srcId="{509928C0-419F-4686-9336-00BC73744080}" destId="{71448651-3541-41D9-A464-C9B09BF38E7D}" srcOrd="1" destOrd="0" presId="urn:microsoft.com/office/officeart/2005/8/layout/hierarchy4"/>
    <dgm:cxn modelId="{557489E6-E7D5-4603-B997-131B314FFCFA}" type="presParOf" srcId="{509928C0-419F-4686-9336-00BC73744080}" destId="{6D5320D2-DC4A-4E50-BAEF-D3421D8DE1C4}" srcOrd="2" destOrd="0" presId="urn:microsoft.com/office/officeart/2005/8/layout/hierarchy4"/>
    <dgm:cxn modelId="{EB67A5C0-EFB2-472C-A950-D6E6F744D2DB}" type="presParOf" srcId="{6D5320D2-DC4A-4E50-BAEF-D3421D8DE1C4}" destId="{5C8816E7-A6CF-4CAA-8114-95B928592555}" srcOrd="0" destOrd="0" presId="urn:microsoft.com/office/officeart/2005/8/layout/hierarchy4"/>
    <dgm:cxn modelId="{59581F1B-408F-4FF5-A03F-A1B0B1650CDD}" type="presParOf" srcId="{6D5320D2-DC4A-4E50-BAEF-D3421D8DE1C4}" destId="{7B99D5F0-2C62-414A-9327-4B6AF79B1A48}" srcOrd="1" destOrd="0" presId="urn:microsoft.com/office/officeart/2005/8/layout/hierarchy4"/>
    <dgm:cxn modelId="{E852F0E4-437B-47B7-A704-1D921FFADE86}" type="presParOf" srcId="{D5199CD8-7422-40DF-97ED-3479E2A1545B}" destId="{B613D696-6ADB-4A5E-BC03-943CD7A391FE}" srcOrd="7" destOrd="0" presId="urn:microsoft.com/office/officeart/2005/8/layout/hierarchy4"/>
    <dgm:cxn modelId="{3BCD0697-716C-4A34-94BA-38D9B6439732}" type="presParOf" srcId="{D5199CD8-7422-40DF-97ED-3479E2A1545B}" destId="{A2347B38-E334-4070-A0B2-4E91EB4063D0}" srcOrd="8" destOrd="0" presId="urn:microsoft.com/office/officeart/2005/8/layout/hierarchy4"/>
    <dgm:cxn modelId="{6DF3E151-BE23-4E03-A406-D6334D5D4062}" type="presParOf" srcId="{A2347B38-E334-4070-A0B2-4E91EB4063D0}" destId="{10438C45-E9F2-4A6E-B462-CAEBEC9C3725}" srcOrd="0" destOrd="0" presId="urn:microsoft.com/office/officeart/2005/8/layout/hierarchy4"/>
    <dgm:cxn modelId="{FFB9D05F-585B-4B88-894E-47F1FE319596}" type="presParOf" srcId="{A2347B38-E334-4070-A0B2-4E91EB4063D0}" destId="{9556E6B7-2B6D-47A3-BF7D-F6FB0AE3EADD}" srcOrd="1" destOrd="0" presId="urn:microsoft.com/office/officeart/2005/8/layout/hierarchy4"/>
    <dgm:cxn modelId="{25861E9D-5F7F-4D9D-B041-A557E97D70AD}" type="presParOf" srcId="{A2347B38-E334-4070-A0B2-4E91EB4063D0}" destId="{409325BC-6A8A-4C22-93F8-D8BFB36314A3}" srcOrd="2" destOrd="0" presId="urn:microsoft.com/office/officeart/2005/8/layout/hierarchy4"/>
    <dgm:cxn modelId="{6B885678-C867-404A-AB6C-953C25D396E4}" type="presParOf" srcId="{409325BC-6A8A-4C22-93F8-D8BFB36314A3}" destId="{78B230EA-1767-4373-BC64-B57734AB1697}" srcOrd="0" destOrd="0" presId="urn:microsoft.com/office/officeart/2005/8/layout/hierarchy4"/>
    <dgm:cxn modelId="{655BEB0D-57ED-4E95-A9C2-BEC58ECA4D19}" type="presParOf" srcId="{78B230EA-1767-4373-BC64-B57734AB1697}" destId="{2823EAE6-3131-42A1-8F70-FD00CA932A1B}" srcOrd="0" destOrd="0" presId="urn:microsoft.com/office/officeart/2005/8/layout/hierarchy4"/>
    <dgm:cxn modelId="{E0E5EB27-A313-40DF-AB99-80A5F5EB06BD}" type="presParOf" srcId="{78B230EA-1767-4373-BC64-B57734AB1697}" destId="{36DDA510-8BC9-4120-BF9E-70E8856827ED}" srcOrd="1" destOrd="0" presId="urn:microsoft.com/office/officeart/2005/8/layout/hierarchy4"/>
    <dgm:cxn modelId="{1F770EA4-9997-4A40-AAD9-C36EFB79FB0E}" type="presParOf" srcId="{D5199CD8-7422-40DF-97ED-3479E2A1545B}" destId="{88EFEB8D-67E2-477C-A635-FC83527033F4}" srcOrd="9" destOrd="0" presId="urn:microsoft.com/office/officeart/2005/8/layout/hierarchy4"/>
    <dgm:cxn modelId="{7584773A-F229-45C1-A5A0-DF41E553457F}" type="presParOf" srcId="{D5199CD8-7422-40DF-97ED-3479E2A1545B}" destId="{11D24A2C-3358-4B53-8F20-916850EA7449}" srcOrd="10" destOrd="0" presId="urn:microsoft.com/office/officeart/2005/8/layout/hierarchy4"/>
    <dgm:cxn modelId="{61395AC5-52FA-4B27-B559-E59F742DEF51}" type="presParOf" srcId="{11D24A2C-3358-4B53-8F20-916850EA7449}" destId="{BF2F8751-2C98-47A3-AED8-76E6A067E767}" srcOrd="0" destOrd="0" presId="urn:microsoft.com/office/officeart/2005/8/layout/hierarchy4"/>
    <dgm:cxn modelId="{9A335D2A-2BED-4AF1-A6E9-BECAED0CF46F}" type="presParOf" srcId="{11D24A2C-3358-4B53-8F20-916850EA7449}" destId="{693F8E54-4220-4F63-8CF9-60EA6D488812}" srcOrd="1" destOrd="0" presId="urn:microsoft.com/office/officeart/2005/8/layout/hierarchy4"/>
    <dgm:cxn modelId="{9A35D383-C679-46D4-8D37-E4BD7D996738}" type="presParOf" srcId="{11D24A2C-3358-4B53-8F20-916850EA7449}" destId="{B7732608-3305-4D31-A190-4EAFF3415C4D}" srcOrd="2" destOrd="0" presId="urn:microsoft.com/office/officeart/2005/8/layout/hierarchy4"/>
    <dgm:cxn modelId="{7537ED01-CA4D-40B3-9963-1520F49FAE7A}" type="presParOf" srcId="{B7732608-3305-4D31-A190-4EAFF3415C4D}" destId="{E22E86E7-69C6-4CE3-BE7C-4C5A6B227BF0}" srcOrd="0" destOrd="0" presId="urn:microsoft.com/office/officeart/2005/8/layout/hierarchy4"/>
    <dgm:cxn modelId="{73336A3D-71F6-4EA9-BFF7-A4E86533D384}" type="presParOf" srcId="{E22E86E7-69C6-4CE3-BE7C-4C5A6B227BF0}" destId="{411BA4A5-289D-48B8-A47F-BA6B31652214}" srcOrd="0" destOrd="0" presId="urn:microsoft.com/office/officeart/2005/8/layout/hierarchy4"/>
    <dgm:cxn modelId="{203796F8-70F9-42BA-8B22-9D92880A6747}" type="presParOf" srcId="{E22E86E7-69C6-4CE3-BE7C-4C5A6B227BF0}" destId="{002A06A8-0C2F-4FD8-B99A-6E92AF01125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BA0B5B5-6272-422B-8FA6-E80CCFAD0087}" type="doc">
      <dgm:prSet loTypeId="urn:microsoft.com/office/officeart/2005/8/layout/hierarchy4" loCatId="hierarchy" qsTypeId="urn:microsoft.com/office/officeart/2005/8/quickstyle/simple1" qsCatId="simple" csTypeId="urn:microsoft.com/office/officeart/2005/8/colors/colorful1" csCatId="colorful" phldr="1"/>
      <dgm:spPr/>
      <dgm:t>
        <a:bodyPr/>
        <a:lstStyle/>
        <a:p>
          <a:endParaRPr lang="en-AU"/>
        </a:p>
      </dgm:t>
    </dgm:pt>
    <dgm:pt modelId="{91291DDD-4755-4CAB-B54F-1D5FFFBBACFE}">
      <dgm:prSet phldrT="[Text]"/>
      <dgm:spPr/>
      <dgm:t>
        <a:bodyPr/>
        <a:lstStyle/>
        <a:p>
          <a:r>
            <a:rPr lang="en-AU" dirty="0"/>
            <a:t>(D) Working with Partners</a:t>
          </a:r>
        </a:p>
      </dgm:t>
    </dgm:pt>
    <dgm:pt modelId="{5C8CDCD7-7240-4B42-9EE6-432E797B7AC1}" type="parTrans" cxnId="{61030EBF-45DF-4136-94AB-0F50B4568A34}">
      <dgm:prSet/>
      <dgm:spPr/>
      <dgm:t>
        <a:bodyPr/>
        <a:lstStyle/>
        <a:p>
          <a:endParaRPr lang="en-AU"/>
        </a:p>
      </dgm:t>
    </dgm:pt>
    <dgm:pt modelId="{6F6969D5-A65C-4680-8BA7-2AF6108E5C03}" type="sibTrans" cxnId="{61030EBF-45DF-4136-94AB-0F50B4568A34}">
      <dgm:prSet/>
      <dgm:spPr/>
      <dgm:t>
        <a:bodyPr/>
        <a:lstStyle/>
        <a:p>
          <a:endParaRPr lang="en-AU"/>
        </a:p>
      </dgm:t>
    </dgm:pt>
    <dgm:pt modelId="{9AA09F14-9E01-4842-BF4B-942FD7C3EB24}">
      <dgm:prSet phldrT="[Text]"/>
      <dgm:spPr/>
      <dgm:t>
        <a:bodyPr/>
        <a:lstStyle/>
        <a:p>
          <a:r>
            <a:rPr lang="en-AU" dirty="0"/>
            <a:t>Aboriginal Cultural Heritage</a:t>
          </a:r>
        </a:p>
      </dgm:t>
    </dgm:pt>
    <dgm:pt modelId="{A5459885-38DA-4322-8E5D-745BC59EB789}" type="parTrans" cxnId="{70809742-57DC-46F8-9FF5-FCB7ECD7379B}">
      <dgm:prSet/>
      <dgm:spPr/>
      <dgm:t>
        <a:bodyPr/>
        <a:lstStyle/>
        <a:p>
          <a:endParaRPr lang="en-AU"/>
        </a:p>
      </dgm:t>
    </dgm:pt>
    <dgm:pt modelId="{AB27C275-5AFF-4FB1-83FD-E72654DA6C69}" type="sibTrans" cxnId="{70809742-57DC-46F8-9FF5-FCB7ECD7379B}">
      <dgm:prSet/>
      <dgm:spPr/>
      <dgm:t>
        <a:bodyPr/>
        <a:lstStyle/>
        <a:p>
          <a:endParaRPr lang="en-AU"/>
        </a:p>
      </dgm:t>
    </dgm:pt>
    <dgm:pt modelId="{F9651694-A082-4245-B549-0C62B4E4B9D5}">
      <dgm:prSet phldrT="[Text]"/>
      <dgm:spPr/>
      <dgm:t>
        <a:bodyPr/>
        <a:lstStyle/>
        <a:p>
          <a:r>
            <a:rPr lang="en-AU" dirty="0"/>
            <a:t>Friends of Reserves</a:t>
          </a:r>
        </a:p>
      </dgm:t>
    </dgm:pt>
    <dgm:pt modelId="{7F7DC916-0F64-4F6D-9CFE-311F88A05184}" type="parTrans" cxnId="{01D8DD4F-25BA-4213-936E-F17E01F460B2}">
      <dgm:prSet/>
      <dgm:spPr/>
      <dgm:t>
        <a:bodyPr/>
        <a:lstStyle/>
        <a:p>
          <a:endParaRPr lang="en-AU"/>
        </a:p>
      </dgm:t>
    </dgm:pt>
    <dgm:pt modelId="{E41EE6FE-6D06-4C65-9CC2-C6C8719EF966}" type="sibTrans" cxnId="{01D8DD4F-25BA-4213-936E-F17E01F460B2}">
      <dgm:prSet/>
      <dgm:spPr/>
      <dgm:t>
        <a:bodyPr/>
        <a:lstStyle/>
        <a:p>
          <a:endParaRPr lang="en-AU"/>
        </a:p>
      </dgm:t>
    </dgm:pt>
    <dgm:pt modelId="{E2694456-2E06-44C1-9797-2487B6DD6250}">
      <dgm:prSet phldrT="[Text]"/>
      <dgm:spPr/>
      <dgm:t>
        <a:bodyPr/>
        <a:lstStyle/>
        <a:p>
          <a:r>
            <a:rPr lang="en-AU" dirty="0"/>
            <a:t>NRM, Cultural and Community organisations</a:t>
          </a:r>
        </a:p>
      </dgm:t>
    </dgm:pt>
    <dgm:pt modelId="{1A14753D-D8C7-4CA8-B4A1-C89F47AE9467}" type="parTrans" cxnId="{F9F2B40D-9AB1-40B1-8FCE-EA9185B01836}">
      <dgm:prSet/>
      <dgm:spPr/>
      <dgm:t>
        <a:bodyPr/>
        <a:lstStyle/>
        <a:p>
          <a:endParaRPr lang="en-AU"/>
        </a:p>
      </dgm:t>
    </dgm:pt>
    <dgm:pt modelId="{FF0D1D75-EAE3-4575-BF2D-3917A5CEF5E9}" type="sibTrans" cxnId="{F9F2B40D-9AB1-40B1-8FCE-EA9185B01836}">
      <dgm:prSet/>
      <dgm:spPr/>
      <dgm:t>
        <a:bodyPr/>
        <a:lstStyle/>
        <a:p>
          <a:endParaRPr lang="en-AU"/>
        </a:p>
      </dgm:t>
    </dgm:pt>
    <dgm:pt modelId="{2F86261B-BC50-43CE-92FE-0624E6728D7C}">
      <dgm:prSet phldrT="[Text]"/>
      <dgm:spPr/>
      <dgm:t>
        <a:bodyPr/>
        <a:lstStyle/>
        <a:p>
          <a:r>
            <a:rPr lang="en-AU" dirty="0"/>
            <a:t>Tourism</a:t>
          </a:r>
        </a:p>
      </dgm:t>
    </dgm:pt>
    <dgm:pt modelId="{9BAEE63A-BC83-4667-931F-4C148318945E}" type="parTrans" cxnId="{ACE388FF-6F4D-4990-BBA5-7037868F689A}">
      <dgm:prSet/>
      <dgm:spPr/>
      <dgm:t>
        <a:bodyPr/>
        <a:lstStyle/>
        <a:p>
          <a:endParaRPr lang="en-AU"/>
        </a:p>
      </dgm:t>
    </dgm:pt>
    <dgm:pt modelId="{1002D714-2756-46A2-B6F5-39E7E563A70F}" type="sibTrans" cxnId="{ACE388FF-6F4D-4990-BBA5-7037868F689A}">
      <dgm:prSet/>
      <dgm:spPr/>
      <dgm:t>
        <a:bodyPr/>
        <a:lstStyle/>
        <a:p>
          <a:endParaRPr lang="en-AU"/>
        </a:p>
      </dgm:t>
    </dgm:pt>
    <dgm:pt modelId="{F08CC1C9-37AD-49FF-991B-12EFC5945B76}">
      <dgm:prSet phldrT="[Text]"/>
      <dgm:spPr/>
      <dgm:t>
        <a:bodyPr/>
        <a:lstStyle/>
        <a:p>
          <a:r>
            <a:rPr lang="en-AU" dirty="0"/>
            <a:t>Strategic Partnerships</a:t>
          </a:r>
        </a:p>
      </dgm:t>
    </dgm:pt>
    <dgm:pt modelId="{257AA488-7519-4B26-9DE4-1E75845F3D53}" type="parTrans" cxnId="{F60E8409-F898-4064-AA78-A2E6AEBCD29A}">
      <dgm:prSet/>
      <dgm:spPr/>
      <dgm:t>
        <a:bodyPr/>
        <a:lstStyle/>
        <a:p>
          <a:endParaRPr lang="en-AU"/>
        </a:p>
      </dgm:t>
    </dgm:pt>
    <dgm:pt modelId="{F94D3BDA-0A53-4D97-828E-53F7EE72CF8F}" type="sibTrans" cxnId="{F60E8409-F898-4064-AA78-A2E6AEBCD29A}">
      <dgm:prSet/>
      <dgm:spPr/>
      <dgm:t>
        <a:bodyPr/>
        <a:lstStyle/>
        <a:p>
          <a:endParaRPr lang="en-AU"/>
        </a:p>
      </dgm:t>
    </dgm:pt>
    <dgm:pt modelId="{E5E83CF0-A2AC-4336-BB88-6DD050726DE7}">
      <dgm:prSet phldrT="[Text]"/>
      <dgm:spPr/>
      <dgm:t>
        <a:bodyPr/>
        <a:lstStyle/>
        <a:p>
          <a:r>
            <a:rPr lang="en-AU" dirty="0"/>
            <a:t>Advocacy</a:t>
          </a:r>
        </a:p>
      </dgm:t>
    </dgm:pt>
    <dgm:pt modelId="{19705C75-736F-4E51-BBB6-985D964010D1}" type="parTrans" cxnId="{E74CAB95-8467-41B6-B043-F6D00047BBD1}">
      <dgm:prSet/>
      <dgm:spPr/>
      <dgm:t>
        <a:bodyPr/>
        <a:lstStyle/>
        <a:p>
          <a:endParaRPr lang="en-AU"/>
        </a:p>
      </dgm:t>
    </dgm:pt>
    <dgm:pt modelId="{10F5AFA6-28B9-44B3-A40B-876B79CBD8B5}" type="sibTrans" cxnId="{E74CAB95-8467-41B6-B043-F6D00047BBD1}">
      <dgm:prSet/>
      <dgm:spPr/>
      <dgm:t>
        <a:bodyPr/>
        <a:lstStyle/>
        <a:p>
          <a:endParaRPr lang="en-AU"/>
        </a:p>
      </dgm:t>
    </dgm:pt>
    <dgm:pt modelId="{CF3E20E4-1344-410B-ADFE-1D7302DD1679}">
      <dgm:prSet phldrT="[Text]"/>
      <dgm:spPr/>
      <dgm:t>
        <a:bodyPr/>
        <a:lstStyle/>
        <a:p>
          <a:r>
            <a:rPr lang="en-AU" dirty="0"/>
            <a:t>Build strong relationships with cultural custodians via </a:t>
          </a:r>
          <a:r>
            <a:rPr lang="en-AU" dirty="0">
              <a:solidFill>
                <a:schemeClr val="bg1"/>
              </a:solidFill>
            </a:rPr>
            <a:t>Shire’s Jenna Yen </a:t>
          </a:r>
          <a:r>
            <a:rPr lang="en-AU" dirty="0" err="1">
              <a:solidFill>
                <a:schemeClr val="bg1"/>
              </a:solidFill>
            </a:rPr>
            <a:t>Mandamung</a:t>
          </a:r>
          <a:r>
            <a:rPr lang="en-AU" dirty="0">
              <a:solidFill>
                <a:schemeClr val="bg1"/>
              </a:solidFill>
            </a:rPr>
            <a:t> (Walking Together) Strategy</a:t>
          </a:r>
        </a:p>
      </dgm:t>
    </dgm:pt>
    <dgm:pt modelId="{70A2E91E-803F-425B-8E4F-0AD3FB1CCDB4}" type="parTrans" cxnId="{8A48BC42-9582-46FA-A9D9-7FDB3BD8ACBA}">
      <dgm:prSet/>
      <dgm:spPr/>
      <dgm:t>
        <a:bodyPr/>
        <a:lstStyle/>
        <a:p>
          <a:endParaRPr lang="en-AU"/>
        </a:p>
      </dgm:t>
    </dgm:pt>
    <dgm:pt modelId="{810BE0D7-6206-4A61-8B2D-D3F7AAF3B1AF}" type="sibTrans" cxnId="{8A48BC42-9582-46FA-A9D9-7FDB3BD8ACBA}">
      <dgm:prSet/>
      <dgm:spPr/>
      <dgm:t>
        <a:bodyPr/>
        <a:lstStyle/>
        <a:p>
          <a:endParaRPr lang="en-AU"/>
        </a:p>
      </dgm:t>
    </dgm:pt>
    <dgm:pt modelId="{75BEF605-8587-4E90-949C-B572513AB46A}">
      <dgm:prSet phldrT="[Text]"/>
      <dgm:spPr/>
      <dgm:t>
        <a:bodyPr/>
        <a:lstStyle/>
        <a:p>
          <a:r>
            <a:rPr lang="en-AU" dirty="0"/>
            <a:t>Support and build capacity of Friends groups</a:t>
          </a:r>
        </a:p>
      </dgm:t>
    </dgm:pt>
    <dgm:pt modelId="{DDA52F8B-502D-46A9-B4B0-8E7F22CA5063}" type="parTrans" cxnId="{F3EE07C9-7CA3-4C1A-B30D-EBFDCDF586BA}">
      <dgm:prSet/>
      <dgm:spPr/>
      <dgm:t>
        <a:bodyPr/>
        <a:lstStyle/>
        <a:p>
          <a:endParaRPr lang="en-AU"/>
        </a:p>
      </dgm:t>
    </dgm:pt>
    <dgm:pt modelId="{A033F7C0-830D-494F-9F06-838B4AAF1F11}" type="sibTrans" cxnId="{F3EE07C9-7CA3-4C1A-B30D-EBFDCDF586BA}">
      <dgm:prSet/>
      <dgm:spPr/>
      <dgm:t>
        <a:bodyPr/>
        <a:lstStyle/>
        <a:p>
          <a:endParaRPr lang="en-AU"/>
        </a:p>
      </dgm:t>
    </dgm:pt>
    <dgm:pt modelId="{66DDFC11-24CD-4885-8E2A-D3ADC69C6685}">
      <dgm:prSet phldrT="[Text]"/>
      <dgm:spPr/>
      <dgm:t>
        <a:bodyPr/>
        <a:lstStyle/>
        <a:p>
          <a:r>
            <a:rPr lang="en-AU" dirty="0"/>
            <a:t>Engage with Cultural </a:t>
          </a:r>
          <a:r>
            <a:rPr lang="en-AU" dirty="0">
              <a:solidFill>
                <a:schemeClr val="bg1"/>
              </a:solidFill>
            </a:rPr>
            <a:t>Ranger Teams on Regeneration Projects, and seek approvals for activities on Registered Aboriginal Heritage Sites</a:t>
          </a:r>
        </a:p>
      </dgm:t>
    </dgm:pt>
    <dgm:pt modelId="{B2E6AA80-494D-4C1A-9ED1-287AD735865A}" type="parTrans" cxnId="{4ACC814E-DCFF-40FB-867E-4C661DEF9FE6}">
      <dgm:prSet/>
      <dgm:spPr/>
      <dgm:t>
        <a:bodyPr/>
        <a:lstStyle/>
        <a:p>
          <a:endParaRPr lang="en-AU"/>
        </a:p>
      </dgm:t>
    </dgm:pt>
    <dgm:pt modelId="{564A658F-035E-45B9-B5C4-6A1F7F3EE2D7}" type="sibTrans" cxnId="{4ACC814E-DCFF-40FB-867E-4C661DEF9FE6}">
      <dgm:prSet/>
      <dgm:spPr/>
      <dgm:t>
        <a:bodyPr/>
        <a:lstStyle/>
        <a:p>
          <a:endParaRPr lang="en-AU"/>
        </a:p>
      </dgm:t>
    </dgm:pt>
    <dgm:pt modelId="{AFFF7E87-E64F-4F4E-B28B-DA4EE27B598C}">
      <dgm:prSet phldrT="[Text]"/>
      <dgm:spPr/>
      <dgm:t>
        <a:bodyPr/>
        <a:lstStyle/>
        <a:p>
          <a:r>
            <a:rPr lang="en-AU" dirty="0"/>
            <a:t>Establish a Friends Volunteer Manual to lay out WHS and other standards.</a:t>
          </a:r>
        </a:p>
      </dgm:t>
    </dgm:pt>
    <dgm:pt modelId="{B7D3D488-395B-45DA-A943-AA2A7383AEA8}" type="parTrans" cxnId="{13484AA0-5D91-486E-910A-4F58E25C9404}">
      <dgm:prSet/>
      <dgm:spPr/>
      <dgm:t>
        <a:bodyPr/>
        <a:lstStyle/>
        <a:p>
          <a:endParaRPr lang="en-AU"/>
        </a:p>
      </dgm:t>
    </dgm:pt>
    <dgm:pt modelId="{FD093E60-CE72-41C4-AB61-57274B1E2524}" type="sibTrans" cxnId="{13484AA0-5D91-486E-910A-4F58E25C9404}">
      <dgm:prSet/>
      <dgm:spPr/>
      <dgm:t>
        <a:bodyPr/>
        <a:lstStyle/>
        <a:p>
          <a:endParaRPr lang="en-AU"/>
        </a:p>
      </dgm:t>
    </dgm:pt>
    <dgm:pt modelId="{D1494016-C3F1-422C-9092-A385B05DB97E}">
      <dgm:prSet phldrT="[Text]"/>
      <dgm:spPr/>
      <dgm:t>
        <a:bodyPr/>
        <a:lstStyle/>
        <a:p>
          <a:r>
            <a:rPr lang="en-AU" dirty="0"/>
            <a:t>Support NRM and community groups through grants and funds.</a:t>
          </a:r>
        </a:p>
      </dgm:t>
    </dgm:pt>
    <dgm:pt modelId="{37CAE1E9-30AA-4229-9C5B-994A9B038222}" type="parTrans" cxnId="{31A8A343-91B5-4CA6-BB51-910010A93A04}">
      <dgm:prSet/>
      <dgm:spPr/>
      <dgm:t>
        <a:bodyPr/>
        <a:lstStyle/>
        <a:p>
          <a:endParaRPr lang="en-AU"/>
        </a:p>
      </dgm:t>
    </dgm:pt>
    <dgm:pt modelId="{8D47BAA6-D18D-470D-8397-4128ABB606F7}" type="sibTrans" cxnId="{31A8A343-91B5-4CA6-BB51-910010A93A04}">
      <dgm:prSet/>
      <dgm:spPr/>
      <dgm:t>
        <a:bodyPr/>
        <a:lstStyle/>
        <a:p>
          <a:endParaRPr lang="en-AU"/>
        </a:p>
      </dgm:t>
    </dgm:pt>
    <dgm:pt modelId="{A8EC9DFD-E4E3-446A-93FE-D2EABF1D61B5}">
      <dgm:prSet phldrT="[Text]"/>
      <dgm:spPr/>
      <dgm:t>
        <a:bodyPr/>
        <a:lstStyle/>
        <a:p>
          <a:r>
            <a:rPr lang="en-AU" dirty="0"/>
            <a:t>Build on ECO Destination certification.</a:t>
          </a:r>
        </a:p>
      </dgm:t>
    </dgm:pt>
    <dgm:pt modelId="{42A7F0CB-3C06-4B34-962C-193A499E5116}" type="parTrans" cxnId="{835C637C-D072-4924-8210-64D37A8E34D2}">
      <dgm:prSet/>
      <dgm:spPr/>
      <dgm:t>
        <a:bodyPr/>
        <a:lstStyle/>
        <a:p>
          <a:endParaRPr lang="en-AU"/>
        </a:p>
      </dgm:t>
    </dgm:pt>
    <dgm:pt modelId="{D130DB7A-A3BC-4756-A5C2-2E35446CD132}" type="sibTrans" cxnId="{835C637C-D072-4924-8210-64D37A8E34D2}">
      <dgm:prSet/>
      <dgm:spPr/>
      <dgm:t>
        <a:bodyPr/>
        <a:lstStyle/>
        <a:p>
          <a:endParaRPr lang="en-AU"/>
        </a:p>
      </dgm:t>
    </dgm:pt>
    <dgm:pt modelId="{4FDE3A62-F433-407E-AD04-E66A007ADA2D}">
      <dgm:prSet phldrT="[Text]"/>
      <dgm:spPr/>
      <dgm:t>
        <a:bodyPr/>
        <a:lstStyle/>
        <a:p>
          <a:r>
            <a:rPr lang="en-AU" dirty="0"/>
            <a:t>Work with tourism partners to find opportunities for improving biodiversity.</a:t>
          </a:r>
        </a:p>
      </dgm:t>
    </dgm:pt>
    <dgm:pt modelId="{B8DE59EB-1B69-48AD-B48E-360830C51AAA}" type="parTrans" cxnId="{FE801CC7-86E2-4591-9B0C-270BB51478A0}">
      <dgm:prSet/>
      <dgm:spPr/>
      <dgm:t>
        <a:bodyPr/>
        <a:lstStyle/>
        <a:p>
          <a:endParaRPr lang="en-AU"/>
        </a:p>
      </dgm:t>
    </dgm:pt>
    <dgm:pt modelId="{63CA11A3-2EA0-4483-A30E-841D796283BD}" type="sibTrans" cxnId="{FE801CC7-86E2-4591-9B0C-270BB51478A0}">
      <dgm:prSet/>
      <dgm:spPr/>
      <dgm:t>
        <a:bodyPr/>
        <a:lstStyle/>
        <a:p>
          <a:endParaRPr lang="en-AU"/>
        </a:p>
      </dgm:t>
    </dgm:pt>
    <dgm:pt modelId="{800BEF0D-2B61-4973-92BA-8B60317731CA}">
      <dgm:prSet phldrT="[Text]"/>
      <dgm:spPr/>
      <dgm:t>
        <a:bodyPr/>
        <a:lstStyle/>
        <a:p>
          <a:r>
            <a:rPr lang="en-AU" dirty="0"/>
            <a:t>Partner in Strategic projects like </a:t>
          </a:r>
          <a:r>
            <a:rPr lang="en-AU" dirty="0" err="1"/>
            <a:t>Wooditjup</a:t>
          </a:r>
          <a:r>
            <a:rPr lang="en-AU" dirty="0"/>
            <a:t> </a:t>
          </a:r>
          <a:r>
            <a:rPr lang="en-AU" dirty="0" err="1"/>
            <a:t>Bilya</a:t>
          </a:r>
          <a:r>
            <a:rPr lang="en-AU" dirty="0"/>
            <a:t>, </a:t>
          </a:r>
          <a:r>
            <a:rPr lang="en-AU" dirty="0" err="1"/>
            <a:t>Taalyinup</a:t>
          </a:r>
          <a:r>
            <a:rPr lang="en-AU" dirty="0"/>
            <a:t> Boya, Gondwana Link, and other plans and actions. Support </a:t>
          </a:r>
          <a:r>
            <a:rPr lang="en-AU" dirty="0" err="1"/>
            <a:t>LandCare</a:t>
          </a:r>
          <a:r>
            <a:rPr lang="en-AU" dirty="0"/>
            <a:t> Nurseries.</a:t>
          </a:r>
        </a:p>
      </dgm:t>
    </dgm:pt>
    <dgm:pt modelId="{1A162BE7-9049-4E9E-A302-059DC6CE0F46}" type="parTrans" cxnId="{7613F4E5-FC29-483B-B23A-19B48A99ABCD}">
      <dgm:prSet/>
      <dgm:spPr/>
      <dgm:t>
        <a:bodyPr/>
        <a:lstStyle/>
        <a:p>
          <a:endParaRPr lang="en-AU"/>
        </a:p>
      </dgm:t>
    </dgm:pt>
    <dgm:pt modelId="{C6F62973-4CBB-4F53-B4D9-0396F3FC9475}" type="sibTrans" cxnId="{7613F4E5-FC29-483B-B23A-19B48A99ABCD}">
      <dgm:prSet/>
      <dgm:spPr/>
      <dgm:t>
        <a:bodyPr/>
        <a:lstStyle/>
        <a:p>
          <a:endParaRPr lang="en-AU"/>
        </a:p>
      </dgm:t>
    </dgm:pt>
    <dgm:pt modelId="{C6ED4E92-E8D7-4685-8AC1-FFC203C6C4E5}">
      <dgm:prSet phldrT="[Text]"/>
      <dgm:spPr/>
      <dgm:t>
        <a:bodyPr/>
        <a:lstStyle/>
        <a:p>
          <a:r>
            <a:rPr lang="en-AU" dirty="0"/>
            <a:t>Advocate for biodiversity on issues like national recognition of Arum Lilly, State Govt. </a:t>
          </a:r>
          <a:r>
            <a:rPr lang="en-AU" dirty="0">
              <a:solidFill>
                <a:schemeClr val="bg1"/>
              </a:solidFill>
            </a:rPr>
            <a:t>funding for Leeuwin Naturaliste National Park</a:t>
          </a:r>
          <a:r>
            <a:rPr lang="en-AU" strike="sngStrike" dirty="0">
              <a:solidFill>
                <a:schemeClr val="bg1"/>
              </a:solidFill>
            </a:rPr>
            <a:t>.</a:t>
          </a:r>
        </a:p>
      </dgm:t>
    </dgm:pt>
    <dgm:pt modelId="{762C99E3-CA61-45F5-8C82-D639CB229A90}" type="parTrans" cxnId="{7A98042A-E255-4D21-8CEA-2CC4E82CCECA}">
      <dgm:prSet/>
      <dgm:spPr/>
      <dgm:t>
        <a:bodyPr/>
        <a:lstStyle/>
        <a:p>
          <a:endParaRPr lang="en-AU"/>
        </a:p>
      </dgm:t>
    </dgm:pt>
    <dgm:pt modelId="{28204957-FA0D-41EA-986D-B84F48AB8CED}" type="sibTrans" cxnId="{7A98042A-E255-4D21-8CEA-2CC4E82CCECA}">
      <dgm:prSet/>
      <dgm:spPr/>
      <dgm:t>
        <a:bodyPr/>
        <a:lstStyle/>
        <a:p>
          <a:endParaRPr lang="en-AU"/>
        </a:p>
      </dgm:t>
    </dgm:pt>
    <dgm:pt modelId="{5F8FD4E6-E32B-4B3F-85BE-5B95CB2B04E0}" type="pres">
      <dgm:prSet presAssocID="{EBA0B5B5-6272-422B-8FA6-E80CCFAD0087}" presName="Name0" presStyleCnt="0">
        <dgm:presLayoutVars>
          <dgm:chPref val="1"/>
          <dgm:dir/>
          <dgm:animOne val="branch"/>
          <dgm:animLvl val="lvl"/>
          <dgm:resizeHandles/>
        </dgm:presLayoutVars>
      </dgm:prSet>
      <dgm:spPr/>
    </dgm:pt>
    <dgm:pt modelId="{7E5C1E63-7A9A-46C8-A3CF-7BDC86F95212}" type="pres">
      <dgm:prSet presAssocID="{91291DDD-4755-4CAB-B54F-1D5FFFBBACFE}" presName="vertOne" presStyleCnt="0"/>
      <dgm:spPr/>
    </dgm:pt>
    <dgm:pt modelId="{3B3CEFDD-FDE2-42D9-B0D1-7F9FD30407BD}" type="pres">
      <dgm:prSet presAssocID="{91291DDD-4755-4CAB-B54F-1D5FFFBBACFE}" presName="txOne" presStyleLbl="node0" presStyleIdx="0" presStyleCnt="1">
        <dgm:presLayoutVars>
          <dgm:chPref val="3"/>
        </dgm:presLayoutVars>
      </dgm:prSet>
      <dgm:spPr/>
    </dgm:pt>
    <dgm:pt modelId="{71CFDD68-8AD0-4532-9C5C-D871E00436BA}" type="pres">
      <dgm:prSet presAssocID="{91291DDD-4755-4CAB-B54F-1D5FFFBBACFE}" presName="parTransOne" presStyleCnt="0"/>
      <dgm:spPr/>
    </dgm:pt>
    <dgm:pt modelId="{D5199CD8-7422-40DF-97ED-3479E2A1545B}" type="pres">
      <dgm:prSet presAssocID="{91291DDD-4755-4CAB-B54F-1D5FFFBBACFE}" presName="horzOne" presStyleCnt="0"/>
      <dgm:spPr/>
    </dgm:pt>
    <dgm:pt modelId="{D104A5EF-E393-423B-A1AC-DB1F9A5ADB97}" type="pres">
      <dgm:prSet presAssocID="{9AA09F14-9E01-4842-BF4B-942FD7C3EB24}" presName="vertTwo" presStyleCnt="0"/>
      <dgm:spPr/>
    </dgm:pt>
    <dgm:pt modelId="{7A95CC20-AF0D-488A-B8A2-076DD687913D}" type="pres">
      <dgm:prSet presAssocID="{9AA09F14-9E01-4842-BF4B-942FD7C3EB24}" presName="txTwo" presStyleLbl="node2" presStyleIdx="0" presStyleCnt="6">
        <dgm:presLayoutVars>
          <dgm:chPref val="3"/>
        </dgm:presLayoutVars>
      </dgm:prSet>
      <dgm:spPr/>
    </dgm:pt>
    <dgm:pt modelId="{B5E3C01C-BC5D-4F52-8DD1-11B3938E9E49}" type="pres">
      <dgm:prSet presAssocID="{9AA09F14-9E01-4842-BF4B-942FD7C3EB24}" presName="parTransTwo" presStyleCnt="0"/>
      <dgm:spPr/>
    </dgm:pt>
    <dgm:pt modelId="{E45F5105-6A66-494B-83FE-EFCFECAEF1AD}" type="pres">
      <dgm:prSet presAssocID="{9AA09F14-9E01-4842-BF4B-942FD7C3EB24}" presName="horzTwo" presStyleCnt="0"/>
      <dgm:spPr/>
    </dgm:pt>
    <dgm:pt modelId="{905C1895-8AB2-43FF-8876-14C54690FD7F}" type="pres">
      <dgm:prSet presAssocID="{CF3E20E4-1344-410B-ADFE-1D7302DD1679}" presName="vertThree" presStyleCnt="0"/>
      <dgm:spPr/>
    </dgm:pt>
    <dgm:pt modelId="{1952C0F8-8E41-4834-8B20-07DF8240F627}" type="pres">
      <dgm:prSet presAssocID="{CF3E20E4-1344-410B-ADFE-1D7302DD1679}" presName="txThree" presStyleLbl="node3" presStyleIdx="0" presStyleCnt="9">
        <dgm:presLayoutVars>
          <dgm:chPref val="3"/>
        </dgm:presLayoutVars>
      </dgm:prSet>
      <dgm:spPr/>
    </dgm:pt>
    <dgm:pt modelId="{75A026BA-3D63-49B8-90BC-58155768BC73}" type="pres">
      <dgm:prSet presAssocID="{CF3E20E4-1344-410B-ADFE-1D7302DD1679}" presName="horzThree" presStyleCnt="0"/>
      <dgm:spPr/>
    </dgm:pt>
    <dgm:pt modelId="{4BE99DC2-28F7-4DA9-A1E6-3B538D16640F}" type="pres">
      <dgm:prSet presAssocID="{810BE0D7-6206-4A61-8B2D-D3F7AAF3B1AF}" presName="sibSpaceThree" presStyleCnt="0"/>
      <dgm:spPr/>
    </dgm:pt>
    <dgm:pt modelId="{D1CC004A-C1D6-4ECB-AF84-911D4517B51F}" type="pres">
      <dgm:prSet presAssocID="{66DDFC11-24CD-4885-8E2A-D3ADC69C6685}" presName="vertThree" presStyleCnt="0"/>
      <dgm:spPr/>
    </dgm:pt>
    <dgm:pt modelId="{E32E405F-F260-4867-9B92-42FEA2C24939}" type="pres">
      <dgm:prSet presAssocID="{66DDFC11-24CD-4885-8E2A-D3ADC69C6685}" presName="txThree" presStyleLbl="node3" presStyleIdx="1" presStyleCnt="9">
        <dgm:presLayoutVars>
          <dgm:chPref val="3"/>
        </dgm:presLayoutVars>
      </dgm:prSet>
      <dgm:spPr/>
    </dgm:pt>
    <dgm:pt modelId="{2CE0AA54-E373-4521-ABD9-1BAD6E97C406}" type="pres">
      <dgm:prSet presAssocID="{66DDFC11-24CD-4885-8E2A-D3ADC69C6685}" presName="horzThree" presStyleCnt="0"/>
      <dgm:spPr/>
    </dgm:pt>
    <dgm:pt modelId="{2047764E-777C-431B-9337-E97735084067}" type="pres">
      <dgm:prSet presAssocID="{AB27C275-5AFF-4FB1-83FD-E72654DA6C69}" presName="sibSpaceTwo" presStyleCnt="0"/>
      <dgm:spPr/>
    </dgm:pt>
    <dgm:pt modelId="{B3090E3D-3730-42F5-91D6-F9069F440898}" type="pres">
      <dgm:prSet presAssocID="{F9651694-A082-4245-B549-0C62B4E4B9D5}" presName="vertTwo" presStyleCnt="0"/>
      <dgm:spPr/>
    </dgm:pt>
    <dgm:pt modelId="{D005599D-D59F-430B-B982-C6BFF9123CC6}" type="pres">
      <dgm:prSet presAssocID="{F9651694-A082-4245-B549-0C62B4E4B9D5}" presName="txTwo" presStyleLbl="node2" presStyleIdx="1" presStyleCnt="6">
        <dgm:presLayoutVars>
          <dgm:chPref val="3"/>
        </dgm:presLayoutVars>
      </dgm:prSet>
      <dgm:spPr/>
    </dgm:pt>
    <dgm:pt modelId="{2D0DC1D1-D8F9-431A-9116-961E18629989}" type="pres">
      <dgm:prSet presAssocID="{F9651694-A082-4245-B549-0C62B4E4B9D5}" presName="parTransTwo" presStyleCnt="0"/>
      <dgm:spPr/>
    </dgm:pt>
    <dgm:pt modelId="{7A024D6B-49BE-430C-90EB-8AD13945E49C}" type="pres">
      <dgm:prSet presAssocID="{F9651694-A082-4245-B549-0C62B4E4B9D5}" presName="horzTwo" presStyleCnt="0"/>
      <dgm:spPr/>
    </dgm:pt>
    <dgm:pt modelId="{39937F97-2DC8-45A0-8A2C-B1B847DE3BC2}" type="pres">
      <dgm:prSet presAssocID="{75BEF605-8587-4E90-949C-B572513AB46A}" presName="vertThree" presStyleCnt="0"/>
      <dgm:spPr/>
    </dgm:pt>
    <dgm:pt modelId="{63EC9AAA-6120-4DC5-8ADC-AF44FA1A17A6}" type="pres">
      <dgm:prSet presAssocID="{75BEF605-8587-4E90-949C-B572513AB46A}" presName="txThree" presStyleLbl="node3" presStyleIdx="2" presStyleCnt="9">
        <dgm:presLayoutVars>
          <dgm:chPref val="3"/>
        </dgm:presLayoutVars>
      </dgm:prSet>
      <dgm:spPr/>
    </dgm:pt>
    <dgm:pt modelId="{92582009-5566-4485-8DD0-389A291DB43C}" type="pres">
      <dgm:prSet presAssocID="{75BEF605-8587-4E90-949C-B572513AB46A}" presName="horzThree" presStyleCnt="0"/>
      <dgm:spPr/>
    </dgm:pt>
    <dgm:pt modelId="{7EA86CB1-1896-4B32-9CAB-E2A6590B160A}" type="pres">
      <dgm:prSet presAssocID="{A033F7C0-830D-494F-9F06-838B4AAF1F11}" presName="sibSpaceThree" presStyleCnt="0"/>
      <dgm:spPr/>
    </dgm:pt>
    <dgm:pt modelId="{1B25E2F0-4387-4EB2-83CF-1C09266DC326}" type="pres">
      <dgm:prSet presAssocID="{AFFF7E87-E64F-4F4E-B28B-DA4EE27B598C}" presName="vertThree" presStyleCnt="0"/>
      <dgm:spPr/>
    </dgm:pt>
    <dgm:pt modelId="{BAE12677-7D72-44CE-9064-BBA42257C387}" type="pres">
      <dgm:prSet presAssocID="{AFFF7E87-E64F-4F4E-B28B-DA4EE27B598C}" presName="txThree" presStyleLbl="node3" presStyleIdx="3" presStyleCnt="9">
        <dgm:presLayoutVars>
          <dgm:chPref val="3"/>
        </dgm:presLayoutVars>
      </dgm:prSet>
      <dgm:spPr/>
    </dgm:pt>
    <dgm:pt modelId="{2C9485F6-AA6E-451E-9308-827279A84B5D}" type="pres">
      <dgm:prSet presAssocID="{AFFF7E87-E64F-4F4E-B28B-DA4EE27B598C}" presName="horzThree" presStyleCnt="0"/>
      <dgm:spPr/>
    </dgm:pt>
    <dgm:pt modelId="{990D1E8E-1E1E-422F-8379-9ABD1A3552ED}" type="pres">
      <dgm:prSet presAssocID="{E41EE6FE-6D06-4C65-9CC2-C6C8719EF966}" presName="sibSpaceTwo" presStyleCnt="0"/>
      <dgm:spPr/>
    </dgm:pt>
    <dgm:pt modelId="{B5BC26D7-102D-4866-AC85-B79E594C1EAB}" type="pres">
      <dgm:prSet presAssocID="{E2694456-2E06-44C1-9797-2487B6DD6250}" presName="vertTwo" presStyleCnt="0"/>
      <dgm:spPr/>
    </dgm:pt>
    <dgm:pt modelId="{6BD80E00-73EC-4D5E-86E5-812CA33BB047}" type="pres">
      <dgm:prSet presAssocID="{E2694456-2E06-44C1-9797-2487B6DD6250}" presName="txTwo" presStyleLbl="node2" presStyleIdx="2" presStyleCnt="6">
        <dgm:presLayoutVars>
          <dgm:chPref val="3"/>
        </dgm:presLayoutVars>
      </dgm:prSet>
      <dgm:spPr/>
    </dgm:pt>
    <dgm:pt modelId="{E3A6DE70-17DD-4394-9B2F-F6C8101E8713}" type="pres">
      <dgm:prSet presAssocID="{E2694456-2E06-44C1-9797-2487B6DD6250}" presName="parTransTwo" presStyleCnt="0"/>
      <dgm:spPr/>
    </dgm:pt>
    <dgm:pt modelId="{752B41CF-907B-4A06-A306-1443CBED83CF}" type="pres">
      <dgm:prSet presAssocID="{E2694456-2E06-44C1-9797-2487B6DD6250}" presName="horzTwo" presStyleCnt="0"/>
      <dgm:spPr/>
    </dgm:pt>
    <dgm:pt modelId="{128C1E44-2BEE-49B6-BD87-BADC12AFA140}" type="pres">
      <dgm:prSet presAssocID="{D1494016-C3F1-422C-9092-A385B05DB97E}" presName="vertThree" presStyleCnt="0"/>
      <dgm:spPr/>
    </dgm:pt>
    <dgm:pt modelId="{416E4534-4CD0-4E64-B23C-F99E5628C4D1}" type="pres">
      <dgm:prSet presAssocID="{D1494016-C3F1-422C-9092-A385B05DB97E}" presName="txThree" presStyleLbl="node3" presStyleIdx="4" presStyleCnt="9">
        <dgm:presLayoutVars>
          <dgm:chPref val="3"/>
        </dgm:presLayoutVars>
      </dgm:prSet>
      <dgm:spPr/>
    </dgm:pt>
    <dgm:pt modelId="{0CB3CBC2-7E37-4481-8EC6-74103C2B4EC3}" type="pres">
      <dgm:prSet presAssocID="{D1494016-C3F1-422C-9092-A385B05DB97E}" presName="horzThree" presStyleCnt="0"/>
      <dgm:spPr/>
    </dgm:pt>
    <dgm:pt modelId="{0D16ABFA-B75C-4577-B364-F308A41B2727}" type="pres">
      <dgm:prSet presAssocID="{FF0D1D75-EAE3-4575-BF2D-3917A5CEF5E9}" presName="sibSpaceTwo" presStyleCnt="0"/>
      <dgm:spPr/>
    </dgm:pt>
    <dgm:pt modelId="{FC81351F-9AC8-49F1-A46B-C181BB748A1F}" type="pres">
      <dgm:prSet presAssocID="{2F86261B-BC50-43CE-92FE-0624E6728D7C}" presName="vertTwo" presStyleCnt="0"/>
      <dgm:spPr/>
    </dgm:pt>
    <dgm:pt modelId="{4782B493-8266-40AC-B73A-3FA85AAF5858}" type="pres">
      <dgm:prSet presAssocID="{2F86261B-BC50-43CE-92FE-0624E6728D7C}" presName="txTwo" presStyleLbl="node2" presStyleIdx="3" presStyleCnt="6">
        <dgm:presLayoutVars>
          <dgm:chPref val="3"/>
        </dgm:presLayoutVars>
      </dgm:prSet>
      <dgm:spPr/>
    </dgm:pt>
    <dgm:pt modelId="{7BD8B375-7805-43C7-88CB-789752F8578F}" type="pres">
      <dgm:prSet presAssocID="{2F86261B-BC50-43CE-92FE-0624E6728D7C}" presName="parTransTwo" presStyleCnt="0"/>
      <dgm:spPr/>
    </dgm:pt>
    <dgm:pt modelId="{509928C0-419F-4686-9336-00BC73744080}" type="pres">
      <dgm:prSet presAssocID="{2F86261B-BC50-43CE-92FE-0624E6728D7C}" presName="horzTwo" presStyleCnt="0"/>
      <dgm:spPr/>
    </dgm:pt>
    <dgm:pt modelId="{DDBC7589-B17C-47A8-8323-675DB22A78D8}" type="pres">
      <dgm:prSet presAssocID="{A8EC9DFD-E4E3-446A-93FE-D2EABF1D61B5}" presName="vertThree" presStyleCnt="0"/>
      <dgm:spPr/>
    </dgm:pt>
    <dgm:pt modelId="{184167E6-D09D-4839-9FD6-CEA50A55325A}" type="pres">
      <dgm:prSet presAssocID="{A8EC9DFD-E4E3-446A-93FE-D2EABF1D61B5}" presName="txThree" presStyleLbl="node3" presStyleIdx="5" presStyleCnt="9">
        <dgm:presLayoutVars>
          <dgm:chPref val="3"/>
        </dgm:presLayoutVars>
      </dgm:prSet>
      <dgm:spPr/>
    </dgm:pt>
    <dgm:pt modelId="{DF828FE5-0696-4E46-986A-BAD2A884DDEC}" type="pres">
      <dgm:prSet presAssocID="{A8EC9DFD-E4E3-446A-93FE-D2EABF1D61B5}" presName="horzThree" presStyleCnt="0"/>
      <dgm:spPr/>
    </dgm:pt>
    <dgm:pt modelId="{71448651-3541-41D9-A464-C9B09BF38E7D}" type="pres">
      <dgm:prSet presAssocID="{D130DB7A-A3BC-4756-A5C2-2E35446CD132}" presName="sibSpaceThree" presStyleCnt="0"/>
      <dgm:spPr/>
    </dgm:pt>
    <dgm:pt modelId="{6D5320D2-DC4A-4E50-BAEF-D3421D8DE1C4}" type="pres">
      <dgm:prSet presAssocID="{4FDE3A62-F433-407E-AD04-E66A007ADA2D}" presName="vertThree" presStyleCnt="0"/>
      <dgm:spPr/>
    </dgm:pt>
    <dgm:pt modelId="{5C8816E7-A6CF-4CAA-8114-95B928592555}" type="pres">
      <dgm:prSet presAssocID="{4FDE3A62-F433-407E-AD04-E66A007ADA2D}" presName="txThree" presStyleLbl="node3" presStyleIdx="6" presStyleCnt="9">
        <dgm:presLayoutVars>
          <dgm:chPref val="3"/>
        </dgm:presLayoutVars>
      </dgm:prSet>
      <dgm:spPr/>
    </dgm:pt>
    <dgm:pt modelId="{7B99D5F0-2C62-414A-9327-4B6AF79B1A48}" type="pres">
      <dgm:prSet presAssocID="{4FDE3A62-F433-407E-AD04-E66A007ADA2D}" presName="horzThree" presStyleCnt="0"/>
      <dgm:spPr/>
    </dgm:pt>
    <dgm:pt modelId="{B613D696-6ADB-4A5E-BC03-943CD7A391FE}" type="pres">
      <dgm:prSet presAssocID="{1002D714-2756-46A2-B6F5-39E7E563A70F}" presName="sibSpaceTwo" presStyleCnt="0"/>
      <dgm:spPr/>
    </dgm:pt>
    <dgm:pt modelId="{A2347B38-E334-4070-A0B2-4E91EB4063D0}" type="pres">
      <dgm:prSet presAssocID="{F08CC1C9-37AD-49FF-991B-12EFC5945B76}" presName="vertTwo" presStyleCnt="0"/>
      <dgm:spPr/>
    </dgm:pt>
    <dgm:pt modelId="{10438C45-E9F2-4A6E-B462-CAEBEC9C3725}" type="pres">
      <dgm:prSet presAssocID="{F08CC1C9-37AD-49FF-991B-12EFC5945B76}" presName="txTwo" presStyleLbl="node2" presStyleIdx="4" presStyleCnt="6">
        <dgm:presLayoutVars>
          <dgm:chPref val="3"/>
        </dgm:presLayoutVars>
      </dgm:prSet>
      <dgm:spPr/>
    </dgm:pt>
    <dgm:pt modelId="{9556E6B7-2B6D-47A3-BF7D-F6FB0AE3EADD}" type="pres">
      <dgm:prSet presAssocID="{F08CC1C9-37AD-49FF-991B-12EFC5945B76}" presName="parTransTwo" presStyleCnt="0"/>
      <dgm:spPr/>
    </dgm:pt>
    <dgm:pt modelId="{409325BC-6A8A-4C22-93F8-D8BFB36314A3}" type="pres">
      <dgm:prSet presAssocID="{F08CC1C9-37AD-49FF-991B-12EFC5945B76}" presName="horzTwo" presStyleCnt="0"/>
      <dgm:spPr/>
    </dgm:pt>
    <dgm:pt modelId="{78B230EA-1767-4373-BC64-B57734AB1697}" type="pres">
      <dgm:prSet presAssocID="{800BEF0D-2B61-4973-92BA-8B60317731CA}" presName="vertThree" presStyleCnt="0"/>
      <dgm:spPr/>
    </dgm:pt>
    <dgm:pt modelId="{2823EAE6-3131-42A1-8F70-FD00CA932A1B}" type="pres">
      <dgm:prSet presAssocID="{800BEF0D-2B61-4973-92BA-8B60317731CA}" presName="txThree" presStyleLbl="node3" presStyleIdx="7" presStyleCnt="9">
        <dgm:presLayoutVars>
          <dgm:chPref val="3"/>
        </dgm:presLayoutVars>
      </dgm:prSet>
      <dgm:spPr/>
    </dgm:pt>
    <dgm:pt modelId="{36DDA510-8BC9-4120-BF9E-70E8856827ED}" type="pres">
      <dgm:prSet presAssocID="{800BEF0D-2B61-4973-92BA-8B60317731CA}" presName="horzThree" presStyleCnt="0"/>
      <dgm:spPr/>
    </dgm:pt>
    <dgm:pt modelId="{88EFEB8D-67E2-477C-A635-FC83527033F4}" type="pres">
      <dgm:prSet presAssocID="{F94D3BDA-0A53-4D97-828E-53F7EE72CF8F}" presName="sibSpaceTwo" presStyleCnt="0"/>
      <dgm:spPr/>
    </dgm:pt>
    <dgm:pt modelId="{11D24A2C-3358-4B53-8F20-916850EA7449}" type="pres">
      <dgm:prSet presAssocID="{E5E83CF0-A2AC-4336-BB88-6DD050726DE7}" presName="vertTwo" presStyleCnt="0"/>
      <dgm:spPr/>
    </dgm:pt>
    <dgm:pt modelId="{BF2F8751-2C98-47A3-AED8-76E6A067E767}" type="pres">
      <dgm:prSet presAssocID="{E5E83CF0-A2AC-4336-BB88-6DD050726DE7}" presName="txTwo" presStyleLbl="node2" presStyleIdx="5" presStyleCnt="6">
        <dgm:presLayoutVars>
          <dgm:chPref val="3"/>
        </dgm:presLayoutVars>
      </dgm:prSet>
      <dgm:spPr/>
    </dgm:pt>
    <dgm:pt modelId="{693F8E54-4220-4F63-8CF9-60EA6D488812}" type="pres">
      <dgm:prSet presAssocID="{E5E83CF0-A2AC-4336-BB88-6DD050726DE7}" presName="parTransTwo" presStyleCnt="0"/>
      <dgm:spPr/>
    </dgm:pt>
    <dgm:pt modelId="{B7732608-3305-4D31-A190-4EAFF3415C4D}" type="pres">
      <dgm:prSet presAssocID="{E5E83CF0-A2AC-4336-BB88-6DD050726DE7}" presName="horzTwo" presStyleCnt="0"/>
      <dgm:spPr/>
    </dgm:pt>
    <dgm:pt modelId="{E22E86E7-69C6-4CE3-BE7C-4C5A6B227BF0}" type="pres">
      <dgm:prSet presAssocID="{C6ED4E92-E8D7-4685-8AC1-FFC203C6C4E5}" presName="vertThree" presStyleCnt="0"/>
      <dgm:spPr/>
    </dgm:pt>
    <dgm:pt modelId="{411BA4A5-289D-48B8-A47F-BA6B31652214}" type="pres">
      <dgm:prSet presAssocID="{C6ED4E92-E8D7-4685-8AC1-FFC203C6C4E5}" presName="txThree" presStyleLbl="node3" presStyleIdx="8" presStyleCnt="9">
        <dgm:presLayoutVars>
          <dgm:chPref val="3"/>
        </dgm:presLayoutVars>
      </dgm:prSet>
      <dgm:spPr/>
    </dgm:pt>
    <dgm:pt modelId="{002A06A8-0C2F-4FD8-B99A-6E92AF011251}" type="pres">
      <dgm:prSet presAssocID="{C6ED4E92-E8D7-4685-8AC1-FFC203C6C4E5}" presName="horzThree" presStyleCnt="0"/>
      <dgm:spPr/>
    </dgm:pt>
  </dgm:ptLst>
  <dgm:cxnLst>
    <dgm:cxn modelId="{540BC202-0CA4-4CF4-99C4-EBB237F893F6}" type="presOf" srcId="{91291DDD-4755-4CAB-B54F-1D5FFFBBACFE}" destId="{3B3CEFDD-FDE2-42D9-B0D1-7F9FD30407BD}" srcOrd="0" destOrd="0" presId="urn:microsoft.com/office/officeart/2005/8/layout/hierarchy4"/>
    <dgm:cxn modelId="{5F553A09-D4EB-4DA1-8E1C-73BBA8F66681}" type="presOf" srcId="{F9651694-A082-4245-B549-0C62B4E4B9D5}" destId="{D005599D-D59F-430B-B982-C6BFF9123CC6}" srcOrd="0" destOrd="0" presId="urn:microsoft.com/office/officeart/2005/8/layout/hierarchy4"/>
    <dgm:cxn modelId="{F60E8409-F898-4064-AA78-A2E6AEBCD29A}" srcId="{91291DDD-4755-4CAB-B54F-1D5FFFBBACFE}" destId="{F08CC1C9-37AD-49FF-991B-12EFC5945B76}" srcOrd="4" destOrd="0" parTransId="{257AA488-7519-4B26-9DE4-1E75845F3D53}" sibTransId="{F94D3BDA-0A53-4D97-828E-53F7EE72CF8F}"/>
    <dgm:cxn modelId="{F9F2B40D-9AB1-40B1-8FCE-EA9185B01836}" srcId="{91291DDD-4755-4CAB-B54F-1D5FFFBBACFE}" destId="{E2694456-2E06-44C1-9797-2487B6DD6250}" srcOrd="2" destOrd="0" parTransId="{1A14753D-D8C7-4CA8-B4A1-C89F47AE9467}" sibTransId="{FF0D1D75-EAE3-4575-BF2D-3917A5CEF5E9}"/>
    <dgm:cxn modelId="{37C70C15-40B5-452E-865A-576D15FB4B18}" type="presOf" srcId="{C6ED4E92-E8D7-4685-8AC1-FFC203C6C4E5}" destId="{411BA4A5-289D-48B8-A47F-BA6B31652214}" srcOrd="0" destOrd="0" presId="urn:microsoft.com/office/officeart/2005/8/layout/hierarchy4"/>
    <dgm:cxn modelId="{2340B824-8399-408A-A872-86F71EFBED75}" type="presOf" srcId="{A8EC9DFD-E4E3-446A-93FE-D2EABF1D61B5}" destId="{184167E6-D09D-4839-9FD6-CEA50A55325A}" srcOrd="0" destOrd="0" presId="urn:microsoft.com/office/officeart/2005/8/layout/hierarchy4"/>
    <dgm:cxn modelId="{7A98042A-E255-4D21-8CEA-2CC4E82CCECA}" srcId="{E5E83CF0-A2AC-4336-BB88-6DD050726DE7}" destId="{C6ED4E92-E8D7-4685-8AC1-FFC203C6C4E5}" srcOrd="0" destOrd="0" parTransId="{762C99E3-CA61-45F5-8C82-D639CB229A90}" sibTransId="{28204957-FA0D-41EA-986D-B84F48AB8CED}"/>
    <dgm:cxn modelId="{A16B7236-5EB8-4965-AEC9-6E5A3FB1A129}" type="presOf" srcId="{4FDE3A62-F433-407E-AD04-E66A007ADA2D}" destId="{5C8816E7-A6CF-4CAA-8114-95B928592555}" srcOrd="0" destOrd="0" presId="urn:microsoft.com/office/officeart/2005/8/layout/hierarchy4"/>
    <dgm:cxn modelId="{53F0A440-6326-4A3C-81BA-6E75CA5692B3}" type="presOf" srcId="{9AA09F14-9E01-4842-BF4B-942FD7C3EB24}" destId="{7A95CC20-AF0D-488A-B8A2-076DD687913D}" srcOrd="0" destOrd="0" presId="urn:microsoft.com/office/officeart/2005/8/layout/hierarchy4"/>
    <dgm:cxn modelId="{70809742-57DC-46F8-9FF5-FCB7ECD7379B}" srcId="{91291DDD-4755-4CAB-B54F-1D5FFFBBACFE}" destId="{9AA09F14-9E01-4842-BF4B-942FD7C3EB24}" srcOrd="0" destOrd="0" parTransId="{A5459885-38DA-4322-8E5D-745BC59EB789}" sibTransId="{AB27C275-5AFF-4FB1-83FD-E72654DA6C69}"/>
    <dgm:cxn modelId="{8A48BC42-9582-46FA-A9D9-7FDB3BD8ACBA}" srcId="{9AA09F14-9E01-4842-BF4B-942FD7C3EB24}" destId="{CF3E20E4-1344-410B-ADFE-1D7302DD1679}" srcOrd="0" destOrd="0" parTransId="{70A2E91E-803F-425B-8E4F-0AD3FB1CCDB4}" sibTransId="{810BE0D7-6206-4A61-8B2D-D3F7AAF3B1AF}"/>
    <dgm:cxn modelId="{31A8A343-91B5-4CA6-BB51-910010A93A04}" srcId="{E2694456-2E06-44C1-9797-2487B6DD6250}" destId="{D1494016-C3F1-422C-9092-A385B05DB97E}" srcOrd="0" destOrd="0" parTransId="{37CAE1E9-30AA-4229-9C5B-994A9B038222}" sibTransId="{8D47BAA6-D18D-470D-8397-4128ABB606F7}"/>
    <dgm:cxn modelId="{A5589E64-7BE7-4A61-8A78-6ADC35354637}" type="presOf" srcId="{E5E83CF0-A2AC-4336-BB88-6DD050726DE7}" destId="{BF2F8751-2C98-47A3-AED8-76E6A067E767}" srcOrd="0" destOrd="0" presId="urn:microsoft.com/office/officeart/2005/8/layout/hierarchy4"/>
    <dgm:cxn modelId="{F548BA64-BF27-426F-B8CE-1F9A51E0BAC9}" type="presOf" srcId="{F08CC1C9-37AD-49FF-991B-12EFC5945B76}" destId="{10438C45-E9F2-4A6E-B462-CAEBEC9C3725}" srcOrd="0" destOrd="0" presId="urn:microsoft.com/office/officeart/2005/8/layout/hierarchy4"/>
    <dgm:cxn modelId="{99742C6E-EA89-4950-81BA-656EFE741D93}" type="presOf" srcId="{2F86261B-BC50-43CE-92FE-0624E6728D7C}" destId="{4782B493-8266-40AC-B73A-3FA85AAF5858}" srcOrd="0" destOrd="0" presId="urn:microsoft.com/office/officeart/2005/8/layout/hierarchy4"/>
    <dgm:cxn modelId="{4ACC814E-DCFF-40FB-867E-4C661DEF9FE6}" srcId="{9AA09F14-9E01-4842-BF4B-942FD7C3EB24}" destId="{66DDFC11-24CD-4885-8E2A-D3ADC69C6685}" srcOrd="1" destOrd="0" parTransId="{B2E6AA80-494D-4C1A-9ED1-287AD735865A}" sibTransId="{564A658F-035E-45B9-B5C4-6A1F7F3EE2D7}"/>
    <dgm:cxn modelId="{01D8DD4F-25BA-4213-936E-F17E01F460B2}" srcId="{91291DDD-4755-4CAB-B54F-1D5FFFBBACFE}" destId="{F9651694-A082-4245-B549-0C62B4E4B9D5}" srcOrd="1" destOrd="0" parTransId="{7F7DC916-0F64-4F6D-9CFE-311F88A05184}" sibTransId="{E41EE6FE-6D06-4C65-9CC2-C6C8719EF966}"/>
    <dgm:cxn modelId="{364EEA70-833D-4AAB-9191-1FC7804C42D8}" type="presOf" srcId="{CF3E20E4-1344-410B-ADFE-1D7302DD1679}" destId="{1952C0F8-8E41-4834-8B20-07DF8240F627}" srcOrd="0" destOrd="0" presId="urn:microsoft.com/office/officeart/2005/8/layout/hierarchy4"/>
    <dgm:cxn modelId="{88C91452-FFB9-4212-A656-2E7B2C9A31B2}" type="presOf" srcId="{D1494016-C3F1-422C-9092-A385B05DB97E}" destId="{416E4534-4CD0-4E64-B23C-F99E5628C4D1}" srcOrd="0" destOrd="0" presId="urn:microsoft.com/office/officeart/2005/8/layout/hierarchy4"/>
    <dgm:cxn modelId="{ED1CA673-C841-4026-9EA5-CB308FF0C796}" type="presOf" srcId="{AFFF7E87-E64F-4F4E-B28B-DA4EE27B598C}" destId="{BAE12677-7D72-44CE-9064-BBA42257C387}" srcOrd="0" destOrd="0" presId="urn:microsoft.com/office/officeart/2005/8/layout/hierarchy4"/>
    <dgm:cxn modelId="{835C637C-D072-4924-8210-64D37A8E34D2}" srcId="{2F86261B-BC50-43CE-92FE-0624E6728D7C}" destId="{A8EC9DFD-E4E3-446A-93FE-D2EABF1D61B5}" srcOrd="0" destOrd="0" parTransId="{42A7F0CB-3C06-4B34-962C-193A499E5116}" sibTransId="{D130DB7A-A3BC-4756-A5C2-2E35446CD132}"/>
    <dgm:cxn modelId="{E74CAB95-8467-41B6-B043-F6D00047BBD1}" srcId="{91291DDD-4755-4CAB-B54F-1D5FFFBBACFE}" destId="{E5E83CF0-A2AC-4336-BB88-6DD050726DE7}" srcOrd="5" destOrd="0" parTransId="{19705C75-736F-4E51-BBB6-985D964010D1}" sibTransId="{10F5AFA6-28B9-44B3-A40B-876B79CBD8B5}"/>
    <dgm:cxn modelId="{001A2198-D166-48E5-AF1A-69927D4F6901}" type="presOf" srcId="{66DDFC11-24CD-4885-8E2A-D3ADC69C6685}" destId="{E32E405F-F260-4867-9B92-42FEA2C24939}" srcOrd="0" destOrd="0" presId="urn:microsoft.com/office/officeart/2005/8/layout/hierarchy4"/>
    <dgm:cxn modelId="{13484AA0-5D91-486E-910A-4F58E25C9404}" srcId="{F9651694-A082-4245-B549-0C62B4E4B9D5}" destId="{AFFF7E87-E64F-4F4E-B28B-DA4EE27B598C}" srcOrd="1" destOrd="0" parTransId="{B7D3D488-395B-45DA-A943-AA2A7383AEA8}" sibTransId="{FD093E60-CE72-41C4-AB61-57274B1E2524}"/>
    <dgm:cxn modelId="{5F062FA8-EFF2-491E-9065-4CBD5FC115FD}" type="presOf" srcId="{800BEF0D-2B61-4973-92BA-8B60317731CA}" destId="{2823EAE6-3131-42A1-8F70-FD00CA932A1B}" srcOrd="0" destOrd="0" presId="urn:microsoft.com/office/officeart/2005/8/layout/hierarchy4"/>
    <dgm:cxn modelId="{9A9E3EA8-BD60-4634-84D3-4005337768AD}" type="presOf" srcId="{EBA0B5B5-6272-422B-8FA6-E80CCFAD0087}" destId="{5F8FD4E6-E32B-4B3F-85BE-5B95CB2B04E0}" srcOrd="0" destOrd="0" presId="urn:microsoft.com/office/officeart/2005/8/layout/hierarchy4"/>
    <dgm:cxn modelId="{61030EBF-45DF-4136-94AB-0F50B4568A34}" srcId="{EBA0B5B5-6272-422B-8FA6-E80CCFAD0087}" destId="{91291DDD-4755-4CAB-B54F-1D5FFFBBACFE}" srcOrd="0" destOrd="0" parTransId="{5C8CDCD7-7240-4B42-9EE6-432E797B7AC1}" sibTransId="{6F6969D5-A65C-4680-8BA7-2AF6108E5C03}"/>
    <dgm:cxn modelId="{FE801CC7-86E2-4591-9B0C-270BB51478A0}" srcId="{2F86261B-BC50-43CE-92FE-0624E6728D7C}" destId="{4FDE3A62-F433-407E-AD04-E66A007ADA2D}" srcOrd="1" destOrd="0" parTransId="{B8DE59EB-1B69-48AD-B48E-360830C51AAA}" sibTransId="{63CA11A3-2EA0-4483-A30E-841D796283BD}"/>
    <dgm:cxn modelId="{F3EE07C9-7CA3-4C1A-B30D-EBFDCDF586BA}" srcId="{F9651694-A082-4245-B549-0C62B4E4B9D5}" destId="{75BEF605-8587-4E90-949C-B572513AB46A}" srcOrd="0" destOrd="0" parTransId="{DDA52F8B-502D-46A9-B4B0-8E7F22CA5063}" sibTransId="{A033F7C0-830D-494F-9F06-838B4AAF1F11}"/>
    <dgm:cxn modelId="{BAF81CD4-8AE5-421C-98F1-6D4633EDFB23}" type="presOf" srcId="{E2694456-2E06-44C1-9797-2487B6DD6250}" destId="{6BD80E00-73EC-4D5E-86E5-812CA33BB047}" srcOrd="0" destOrd="0" presId="urn:microsoft.com/office/officeart/2005/8/layout/hierarchy4"/>
    <dgm:cxn modelId="{0B36E4D5-0537-4BA8-8911-287C174FC05F}" type="presOf" srcId="{75BEF605-8587-4E90-949C-B572513AB46A}" destId="{63EC9AAA-6120-4DC5-8ADC-AF44FA1A17A6}" srcOrd="0" destOrd="0" presId="urn:microsoft.com/office/officeart/2005/8/layout/hierarchy4"/>
    <dgm:cxn modelId="{7613F4E5-FC29-483B-B23A-19B48A99ABCD}" srcId="{F08CC1C9-37AD-49FF-991B-12EFC5945B76}" destId="{800BEF0D-2B61-4973-92BA-8B60317731CA}" srcOrd="0" destOrd="0" parTransId="{1A162BE7-9049-4E9E-A302-059DC6CE0F46}" sibTransId="{C6F62973-4CBB-4F53-B4D9-0396F3FC9475}"/>
    <dgm:cxn modelId="{ACE388FF-6F4D-4990-BBA5-7037868F689A}" srcId="{91291DDD-4755-4CAB-B54F-1D5FFFBBACFE}" destId="{2F86261B-BC50-43CE-92FE-0624E6728D7C}" srcOrd="3" destOrd="0" parTransId="{9BAEE63A-BC83-4667-931F-4C148318945E}" sibTransId="{1002D714-2756-46A2-B6F5-39E7E563A70F}"/>
    <dgm:cxn modelId="{6A00A520-0A13-4F4E-A398-096B3092A485}" type="presParOf" srcId="{5F8FD4E6-E32B-4B3F-85BE-5B95CB2B04E0}" destId="{7E5C1E63-7A9A-46C8-A3CF-7BDC86F95212}" srcOrd="0" destOrd="0" presId="urn:microsoft.com/office/officeart/2005/8/layout/hierarchy4"/>
    <dgm:cxn modelId="{2110D381-9CDD-4A59-97AA-E5C9AF0C4443}" type="presParOf" srcId="{7E5C1E63-7A9A-46C8-A3CF-7BDC86F95212}" destId="{3B3CEFDD-FDE2-42D9-B0D1-7F9FD30407BD}" srcOrd="0" destOrd="0" presId="urn:microsoft.com/office/officeart/2005/8/layout/hierarchy4"/>
    <dgm:cxn modelId="{C3716062-8153-4757-ABD7-0082F84AD30D}" type="presParOf" srcId="{7E5C1E63-7A9A-46C8-A3CF-7BDC86F95212}" destId="{71CFDD68-8AD0-4532-9C5C-D871E00436BA}" srcOrd="1" destOrd="0" presId="urn:microsoft.com/office/officeart/2005/8/layout/hierarchy4"/>
    <dgm:cxn modelId="{DB82E319-00AE-420B-971E-671D9A327ECD}" type="presParOf" srcId="{7E5C1E63-7A9A-46C8-A3CF-7BDC86F95212}" destId="{D5199CD8-7422-40DF-97ED-3479E2A1545B}" srcOrd="2" destOrd="0" presId="urn:microsoft.com/office/officeart/2005/8/layout/hierarchy4"/>
    <dgm:cxn modelId="{7959A676-5C43-40ED-B80B-4F33C23D0E89}" type="presParOf" srcId="{D5199CD8-7422-40DF-97ED-3479E2A1545B}" destId="{D104A5EF-E393-423B-A1AC-DB1F9A5ADB97}" srcOrd="0" destOrd="0" presId="urn:microsoft.com/office/officeart/2005/8/layout/hierarchy4"/>
    <dgm:cxn modelId="{640DA91C-B25C-44EB-8DDC-59FC7807125E}" type="presParOf" srcId="{D104A5EF-E393-423B-A1AC-DB1F9A5ADB97}" destId="{7A95CC20-AF0D-488A-B8A2-076DD687913D}" srcOrd="0" destOrd="0" presId="urn:microsoft.com/office/officeart/2005/8/layout/hierarchy4"/>
    <dgm:cxn modelId="{B7230402-6288-4196-8F44-AD3BEEFBD9EE}" type="presParOf" srcId="{D104A5EF-E393-423B-A1AC-DB1F9A5ADB97}" destId="{B5E3C01C-BC5D-4F52-8DD1-11B3938E9E49}" srcOrd="1" destOrd="0" presId="urn:microsoft.com/office/officeart/2005/8/layout/hierarchy4"/>
    <dgm:cxn modelId="{130FF7B5-D521-4328-B894-3AFDC623B170}" type="presParOf" srcId="{D104A5EF-E393-423B-A1AC-DB1F9A5ADB97}" destId="{E45F5105-6A66-494B-83FE-EFCFECAEF1AD}" srcOrd="2" destOrd="0" presId="urn:microsoft.com/office/officeart/2005/8/layout/hierarchy4"/>
    <dgm:cxn modelId="{3A96029C-0912-4762-B60A-110782765C5A}" type="presParOf" srcId="{E45F5105-6A66-494B-83FE-EFCFECAEF1AD}" destId="{905C1895-8AB2-43FF-8876-14C54690FD7F}" srcOrd="0" destOrd="0" presId="urn:microsoft.com/office/officeart/2005/8/layout/hierarchy4"/>
    <dgm:cxn modelId="{75858553-EF51-492F-9743-D7E3F7948F7F}" type="presParOf" srcId="{905C1895-8AB2-43FF-8876-14C54690FD7F}" destId="{1952C0F8-8E41-4834-8B20-07DF8240F627}" srcOrd="0" destOrd="0" presId="urn:microsoft.com/office/officeart/2005/8/layout/hierarchy4"/>
    <dgm:cxn modelId="{194AA620-D653-4239-845D-BB0A670A7BB1}" type="presParOf" srcId="{905C1895-8AB2-43FF-8876-14C54690FD7F}" destId="{75A026BA-3D63-49B8-90BC-58155768BC73}" srcOrd="1" destOrd="0" presId="urn:microsoft.com/office/officeart/2005/8/layout/hierarchy4"/>
    <dgm:cxn modelId="{13622735-F138-401C-8065-114D7A589869}" type="presParOf" srcId="{E45F5105-6A66-494B-83FE-EFCFECAEF1AD}" destId="{4BE99DC2-28F7-4DA9-A1E6-3B538D16640F}" srcOrd="1" destOrd="0" presId="urn:microsoft.com/office/officeart/2005/8/layout/hierarchy4"/>
    <dgm:cxn modelId="{3E3C8F31-FEDA-405D-9CC5-F816E3E5C352}" type="presParOf" srcId="{E45F5105-6A66-494B-83FE-EFCFECAEF1AD}" destId="{D1CC004A-C1D6-4ECB-AF84-911D4517B51F}" srcOrd="2" destOrd="0" presId="urn:microsoft.com/office/officeart/2005/8/layout/hierarchy4"/>
    <dgm:cxn modelId="{6D5CEB27-5A45-47A5-A884-4245137D6C6D}" type="presParOf" srcId="{D1CC004A-C1D6-4ECB-AF84-911D4517B51F}" destId="{E32E405F-F260-4867-9B92-42FEA2C24939}" srcOrd="0" destOrd="0" presId="urn:microsoft.com/office/officeart/2005/8/layout/hierarchy4"/>
    <dgm:cxn modelId="{C4CD14CA-0944-41C7-B585-6E747C80F76C}" type="presParOf" srcId="{D1CC004A-C1D6-4ECB-AF84-911D4517B51F}" destId="{2CE0AA54-E373-4521-ABD9-1BAD6E97C406}" srcOrd="1" destOrd="0" presId="urn:microsoft.com/office/officeart/2005/8/layout/hierarchy4"/>
    <dgm:cxn modelId="{ACFC41FF-F914-4914-8A90-0FCFC71ACFE5}" type="presParOf" srcId="{D5199CD8-7422-40DF-97ED-3479E2A1545B}" destId="{2047764E-777C-431B-9337-E97735084067}" srcOrd="1" destOrd="0" presId="urn:microsoft.com/office/officeart/2005/8/layout/hierarchy4"/>
    <dgm:cxn modelId="{C34D81A6-D510-428A-BE10-FD30A84450AC}" type="presParOf" srcId="{D5199CD8-7422-40DF-97ED-3479E2A1545B}" destId="{B3090E3D-3730-42F5-91D6-F9069F440898}" srcOrd="2" destOrd="0" presId="urn:microsoft.com/office/officeart/2005/8/layout/hierarchy4"/>
    <dgm:cxn modelId="{1BFDB202-9E6D-4BBB-9010-48B6C6AC1643}" type="presParOf" srcId="{B3090E3D-3730-42F5-91D6-F9069F440898}" destId="{D005599D-D59F-430B-B982-C6BFF9123CC6}" srcOrd="0" destOrd="0" presId="urn:microsoft.com/office/officeart/2005/8/layout/hierarchy4"/>
    <dgm:cxn modelId="{152F363C-4F6C-47E7-98C9-062CA67542A2}" type="presParOf" srcId="{B3090E3D-3730-42F5-91D6-F9069F440898}" destId="{2D0DC1D1-D8F9-431A-9116-961E18629989}" srcOrd="1" destOrd="0" presId="urn:microsoft.com/office/officeart/2005/8/layout/hierarchy4"/>
    <dgm:cxn modelId="{CDB0A704-65E0-45D7-8A11-223DE6CBEB48}" type="presParOf" srcId="{B3090E3D-3730-42F5-91D6-F9069F440898}" destId="{7A024D6B-49BE-430C-90EB-8AD13945E49C}" srcOrd="2" destOrd="0" presId="urn:microsoft.com/office/officeart/2005/8/layout/hierarchy4"/>
    <dgm:cxn modelId="{6C66CB33-1CC3-4766-923F-673D933E65C0}" type="presParOf" srcId="{7A024D6B-49BE-430C-90EB-8AD13945E49C}" destId="{39937F97-2DC8-45A0-8A2C-B1B847DE3BC2}" srcOrd="0" destOrd="0" presId="urn:microsoft.com/office/officeart/2005/8/layout/hierarchy4"/>
    <dgm:cxn modelId="{CD8CA6CD-CDBE-474A-8B4D-5CD8AA2FBA9B}" type="presParOf" srcId="{39937F97-2DC8-45A0-8A2C-B1B847DE3BC2}" destId="{63EC9AAA-6120-4DC5-8ADC-AF44FA1A17A6}" srcOrd="0" destOrd="0" presId="urn:microsoft.com/office/officeart/2005/8/layout/hierarchy4"/>
    <dgm:cxn modelId="{CA223D86-72E1-4F81-9368-1190E389DD1A}" type="presParOf" srcId="{39937F97-2DC8-45A0-8A2C-B1B847DE3BC2}" destId="{92582009-5566-4485-8DD0-389A291DB43C}" srcOrd="1" destOrd="0" presId="urn:microsoft.com/office/officeart/2005/8/layout/hierarchy4"/>
    <dgm:cxn modelId="{BAFA3665-FEB5-46FC-9929-9B37BB1788DF}" type="presParOf" srcId="{7A024D6B-49BE-430C-90EB-8AD13945E49C}" destId="{7EA86CB1-1896-4B32-9CAB-E2A6590B160A}" srcOrd="1" destOrd="0" presId="urn:microsoft.com/office/officeart/2005/8/layout/hierarchy4"/>
    <dgm:cxn modelId="{06F27CCE-26E1-4B39-82E3-AFE51DF12244}" type="presParOf" srcId="{7A024D6B-49BE-430C-90EB-8AD13945E49C}" destId="{1B25E2F0-4387-4EB2-83CF-1C09266DC326}" srcOrd="2" destOrd="0" presId="urn:microsoft.com/office/officeart/2005/8/layout/hierarchy4"/>
    <dgm:cxn modelId="{4A6DE9E7-15D4-47B6-ACB8-4B482BC1DCD3}" type="presParOf" srcId="{1B25E2F0-4387-4EB2-83CF-1C09266DC326}" destId="{BAE12677-7D72-44CE-9064-BBA42257C387}" srcOrd="0" destOrd="0" presId="urn:microsoft.com/office/officeart/2005/8/layout/hierarchy4"/>
    <dgm:cxn modelId="{A64DC8B4-B22D-4BCA-8D23-FD25FBEB6ECF}" type="presParOf" srcId="{1B25E2F0-4387-4EB2-83CF-1C09266DC326}" destId="{2C9485F6-AA6E-451E-9308-827279A84B5D}" srcOrd="1" destOrd="0" presId="urn:microsoft.com/office/officeart/2005/8/layout/hierarchy4"/>
    <dgm:cxn modelId="{9FB72415-BC4D-45F6-B4B4-3E0D0E114E37}" type="presParOf" srcId="{D5199CD8-7422-40DF-97ED-3479E2A1545B}" destId="{990D1E8E-1E1E-422F-8379-9ABD1A3552ED}" srcOrd="3" destOrd="0" presId="urn:microsoft.com/office/officeart/2005/8/layout/hierarchy4"/>
    <dgm:cxn modelId="{70A0AEB1-CE79-48E9-B1A1-FA75D0BB3EB1}" type="presParOf" srcId="{D5199CD8-7422-40DF-97ED-3479E2A1545B}" destId="{B5BC26D7-102D-4866-AC85-B79E594C1EAB}" srcOrd="4" destOrd="0" presId="urn:microsoft.com/office/officeart/2005/8/layout/hierarchy4"/>
    <dgm:cxn modelId="{979F3789-0090-439D-9496-E4024A2AD5A4}" type="presParOf" srcId="{B5BC26D7-102D-4866-AC85-B79E594C1EAB}" destId="{6BD80E00-73EC-4D5E-86E5-812CA33BB047}" srcOrd="0" destOrd="0" presId="urn:microsoft.com/office/officeart/2005/8/layout/hierarchy4"/>
    <dgm:cxn modelId="{B4BDB6C1-5114-4C2F-8F6D-B5EF633D8F09}" type="presParOf" srcId="{B5BC26D7-102D-4866-AC85-B79E594C1EAB}" destId="{E3A6DE70-17DD-4394-9B2F-F6C8101E8713}" srcOrd="1" destOrd="0" presId="urn:microsoft.com/office/officeart/2005/8/layout/hierarchy4"/>
    <dgm:cxn modelId="{3D50A7C0-B249-4D70-BBA5-D4805D4BDD55}" type="presParOf" srcId="{B5BC26D7-102D-4866-AC85-B79E594C1EAB}" destId="{752B41CF-907B-4A06-A306-1443CBED83CF}" srcOrd="2" destOrd="0" presId="urn:microsoft.com/office/officeart/2005/8/layout/hierarchy4"/>
    <dgm:cxn modelId="{A15FEA70-0097-40B8-8A2A-EAE464ECB97D}" type="presParOf" srcId="{752B41CF-907B-4A06-A306-1443CBED83CF}" destId="{128C1E44-2BEE-49B6-BD87-BADC12AFA140}" srcOrd="0" destOrd="0" presId="urn:microsoft.com/office/officeart/2005/8/layout/hierarchy4"/>
    <dgm:cxn modelId="{5BDC6ADD-A26F-492E-9A91-3FAFD1FE13DA}" type="presParOf" srcId="{128C1E44-2BEE-49B6-BD87-BADC12AFA140}" destId="{416E4534-4CD0-4E64-B23C-F99E5628C4D1}" srcOrd="0" destOrd="0" presId="urn:microsoft.com/office/officeart/2005/8/layout/hierarchy4"/>
    <dgm:cxn modelId="{5BAB3FC6-AF90-4032-B240-A9417557E722}" type="presParOf" srcId="{128C1E44-2BEE-49B6-BD87-BADC12AFA140}" destId="{0CB3CBC2-7E37-4481-8EC6-74103C2B4EC3}" srcOrd="1" destOrd="0" presId="urn:microsoft.com/office/officeart/2005/8/layout/hierarchy4"/>
    <dgm:cxn modelId="{B01C86AB-5CEF-4975-B5CA-7EFE6A5E2C8C}" type="presParOf" srcId="{D5199CD8-7422-40DF-97ED-3479E2A1545B}" destId="{0D16ABFA-B75C-4577-B364-F308A41B2727}" srcOrd="5" destOrd="0" presId="urn:microsoft.com/office/officeart/2005/8/layout/hierarchy4"/>
    <dgm:cxn modelId="{DE1367AF-6742-4CB9-9290-B862D3F79540}" type="presParOf" srcId="{D5199CD8-7422-40DF-97ED-3479E2A1545B}" destId="{FC81351F-9AC8-49F1-A46B-C181BB748A1F}" srcOrd="6" destOrd="0" presId="urn:microsoft.com/office/officeart/2005/8/layout/hierarchy4"/>
    <dgm:cxn modelId="{0B667730-184A-4027-9FEC-AE99DF77D5B8}" type="presParOf" srcId="{FC81351F-9AC8-49F1-A46B-C181BB748A1F}" destId="{4782B493-8266-40AC-B73A-3FA85AAF5858}" srcOrd="0" destOrd="0" presId="urn:microsoft.com/office/officeart/2005/8/layout/hierarchy4"/>
    <dgm:cxn modelId="{F3CFC716-257A-4443-9CAC-E0829DAB5A91}" type="presParOf" srcId="{FC81351F-9AC8-49F1-A46B-C181BB748A1F}" destId="{7BD8B375-7805-43C7-88CB-789752F8578F}" srcOrd="1" destOrd="0" presId="urn:microsoft.com/office/officeart/2005/8/layout/hierarchy4"/>
    <dgm:cxn modelId="{8A29B7DE-D6A1-434A-A16A-98405F541048}" type="presParOf" srcId="{FC81351F-9AC8-49F1-A46B-C181BB748A1F}" destId="{509928C0-419F-4686-9336-00BC73744080}" srcOrd="2" destOrd="0" presId="urn:microsoft.com/office/officeart/2005/8/layout/hierarchy4"/>
    <dgm:cxn modelId="{D16FD052-2A3F-4919-AF12-E1A00F5E4F6E}" type="presParOf" srcId="{509928C0-419F-4686-9336-00BC73744080}" destId="{DDBC7589-B17C-47A8-8323-675DB22A78D8}" srcOrd="0" destOrd="0" presId="urn:microsoft.com/office/officeart/2005/8/layout/hierarchy4"/>
    <dgm:cxn modelId="{CD87FEBF-2ABA-40E7-8527-39F2C857E8E1}" type="presParOf" srcId="{DDBC7589-B17C-47A8-8323-675DB22A78D8}" destId="{184167E6-D09D-4839-9FD6-CEA50A55325A}" srcOrd="0" destOrd="0" presId="urn:microsoft.com/office/officeart/2005/8/layout/hierarchy4"/>
    <dgm:cxn modelId="{0C51836F-4CC1-47AB-9DF6-4F8818E8F8BD}" type="presParOf" srcId="{DDBC7589-B17C-47A8-8323-675DB22A78D8}" destId="{DF828FE5-0696-4E46-986A-BAD2A884DDEC}" srcOrd="1" destOrd="0" presId="urn:microsoft.com/office/officeart/2005/8/layout/hierarchy4"/>
    <dgm:cxn modelId="{57834367-BD57-4BA8-882D-42B9C074B417}" type="presParOf" srcId="{509928C0-419F-4686-9336-00BC73744080}" destId="{71448651-3541-41D9-A464-C9B09BF38E7D}" srcOrd="1" destOrd="0" presId="urn:microsoft.com/office/officeart/2005/8/layout/hierarchy4"/>
    <dgm:cxn modelId="{557489E6-E7D5-4603-B997-131B314FFCFA}" type="presParOf" srcId="{509928C0-419F-4686-9336-00BC73744080}" destId="{6D5320D2-DC4A-4E50-BAEF-D3421D8DE1C4}" srcOrd="2" destOrd="0" presId="urn:microsoft.com/office/officeart/2005/8/layout/hierarchy4"/>
    <dgm:cxn modelId="{EB67A5C0-EFB2-472C-A950-D6E6F744D2DB}" type="presParOf" srcId="{6D5320D2-DC4A-4E50-BAEF-D3421D8DE1C4}" destId="{5C8816E7-A6CF-4CAA-8114-95B928592555}" srcOrd="0" destOrd="0" presId="urn:microsoft.com/office/officeart/2005/8/layout/hierarchy4"/>
    <dgm:cxn modelId="{59581F1B-408F-4FF5-A03F-A1B0B1650CDD}" type="presParOf" srcId="{6D5320D2-DC4A-4E50-BAEF-D3421D8DE1C4}" destId="{7B99D5F0-2C62-414A-9327-4B6AF79B1A48}" srcOrd="1" destOrd="0" presId="urn:microsoft.com/office/officeart/2005/8/layout/hierarchy4"/>
    <dgm:cxn modelId="{E852F0E4-437B-47B7-A704-1D921FFADE86}" type="presParOf" srcId="{D5199CD8-7422-40DF-97ED-3479E2A1545B}" destId="{B613D696-6ADB-4A5E-BC03-943CD7A391FE}" srcOrd="7" destOrd="0" presId="urn:microsoft.com/office/officeart/2005/8/layout/hierarchy4"/>
    <dgm:cxn modelId="{3BCD0697-716C-4A34-94BA-38D9B6439732}" type="presParOf" srcId="{D5199CD8-7422-40DF-97ED-3479E2A1545B}" destId="{A2347B38-E334-4070-A0B2-4E91EB4063D0}" srcOrd="8" destOrd="0" presId="urn:microsoft.com/office/officeart/2005/8/layout/hierarchy4"/>
    <dgm:cxn modelId="{6DF3E151-BE23-4E03-A406-D6334D5D4062}" type="presParOf" srcId="{A2347B38-E334-4070-A0B2-4E91EB4063D0}" destId="{10438C45-E9F2-4A6E-B462-CAEBEC9C3725}" srcOrd="0" destOrd="0" presId="urn:microsoft.com/office/officeart/2005/8/layout/hierarchy4"/>
    <dgm:cxn modelId="{FFB9D05F-585B-4B88-894E-47F1FE319596}" type="presParOf" srcId="{A2347B38-E334-4070-A0B2-4E91EB4063D0}" destId="{9556E6B7-2B6D-47A3-BF7D-F6FB0AE3EADD}" srcOrd="1" destOrd="0" presId="urn:microsoft.com/office/officeart/2005/8/layout/hierarchy4"/>
    <dgm:cxn modelId="{25861E9D-5F7F-4D9D-B041-A557E97D70AD}" type="presParOf" srcId="{A2347B38-E334-4070-A0B2-4E91EB4063D0}" destId="{409325BC-6A8A-4C22-93F8-D8BFB36314A3}" srcOrd="2" destOrd="0" presId="urn:microsoft.com/office/officeart/2005/8/layout/hierarchy4"/>
    <dgm:cxn modelId="{6B885678-C867-404A-AB6C-953C25D396E4}" type="presParOf" srcId="{409325BC-6A8A-4C22-93F8-D8BFB36314A3}" destId="{78B230EA-1767-4373-BC64-B57734AB1697}" srcOrd="0" destOrd="0" presId="urn:microsoft.com/office/officeart/2005/8/layout/hierarchy4"/>
    <dgm:cxn modelId="{655BEB0D-57ED-4E95-A9C2-BEC58ECA4D19}" type="presParOf" srcId="{78B230EA-1767-4373-BC64-B57734AB1697}" destId="{2823EAE6-3131-42A1-8F70-FD00CA932A1B}" srcOrd="0" destOrd="0" presId="urn:microsoft.com/office/officeart/2005/8/layout/hierarchy4"/>
    <dgm:cxn modelId="{E0E5EB27-A313-40DF-AB99-80A5F5EB06BD}" type="presParOf" srcId="{78B230EA-1767-4373-BC64-B57734AB1697}" destId="{36DDA510-8BC9-4120-BF9E-70E8856827ED}" srcOrd="1" destOrd="0" presId="urn:microsoft.com/office/officeart/2005/8/layout/hierarchy4"/>
    <dgm:cxn modelId="{1F770EA4-9997-4A40-AAD9-C36EFB79FB0E}" type="presParOf" srcId="{D5199CD8-7422-40DF-97ED-3479E2A1545B}" destId="{88EFEB8D-67E2-477C-A635-FC83527033F4}" srcOrd="9" destOrd="0" presId="urn:microsoft.com/office/officeart/2005/8/layout/hierarchy4"/>
    <dgm:cxn modelId="{7584773A-F229-45C1-A5A0-DF41E553457F}" type="presParOf" srcId="{D5199CD8-7422-40DF-97ED-3479E2A1545B}" destId="{11D24A2C-3358-4B53-8F20-916850EA7449}" srcOrd="10" destOrd="0" presId="urn:microsoft.com/office/officeart/2005/8/layout/hierarchy4"/>
    <dgm:cxn modelId="{61395AC5-52FA-4B27-B559-E59F742DEF51}" type="presParOf" srcId="{11D24A2C-3358-4B53-8F20-916850EA7449}" destId="{BF2F8751-2C98-47A3-AED8-76E6A067E767}" srcOrd="0" destOrd="0" presId="urn:microsoft.com/office/officeart/2005/8/layout/hierarchy4"/>
    <dgm:cxn modelId="{9A335D2A-2BED-4AF1-A6E9-BECAED0CF46F}" type="presParOf" srcId="{11D24A2C-3358-4B53-8F20-916850EA7449}" destId="{693F8E54-4220-4F63-8CF9-60EA6D488812}" srcOrd="1" destOrd="0" presId="urn:microsoft.com/office/officeart/2005/8/layout/hierarchy4"/>
    <dgm:cxn modelId="{9A35D383-C679-46D4-8D37-E4BD7D996738}" type="presParOf" srcId="{11D24A2C-3358-4B53-8F20-916850EA7449}" destId="{B7732608-3305-4D31-A190-4EAFF3415C4D}" srcOrd="2" destOrd="0" presId="urn:microsoft.com/office/officeart/2005/8/layout/hierarchy4"/>
    <dgm:cxn modelId="{7537ED01-CA4D-40B3-9963-1520F49FAE7A}" type="presParOf" srcId="{B7732608-3305-4D31-A190-4EAFF3415C4D}" destId="{E22E86E7-69C6-4CE3-BE7C-4C5A6B227BF0}" srcOrd="0" destOrd="0" presId="urn:microsoft.com/office/officeart/2005/8/layout/hierarchy4"/>
    <dgm:cxn modelId="{73336A3D-71F6-4EA9-BFF7-A4E86533D384}" type="presParOf" srcId="{E22E86E7-69C6-4CE3-BE7C-4C5A6B227BF0}" destId="{411BA4A5-289D-48B8-A47F-BA6B31652214}" srcOrd="0" destOrd="0" presId="urn:microsoft.com/office/officeart/2005/8/layout/hierarchy4"/>
    <dgm:cxn modelId="{203796F8-70F9-42BA-8B22-9D92880A6747}" type="presParOf" srcId="{E22E86E7-69C6-4CE3-BE7C-4C5A6B227BF0}" destId="{002A06A8-0C2F-4FD8-B99A-6E92AF01125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A0B5B5-6272-422B-8FA6-E80CCFAD0087}" type="doc">
      <dgm:prSet loTypeId="urn:microsoft.com/office/officeart/2005/8/layout/hierarchy4" loCatId="hierarchy" qsTypeId="urn:microsoft.com/office/officeart/2005/8/quickstyle/simple1" qsCatId="simple" csTypeId="urn:microsoft.com/office/officeart/2005/8/colors/colorful1" csCatId="colorful" phldr="1"/>
      <dgm:spPr/>
      <dgm:t>
        <a:bodyPr/>
        <a:lstStyle/>
        <a:p>
          <a:endParaRPr lang="en-AU"/>
        </a:p>
      </dgm:t>
    </dgm:pt>
    <dgm:pt modelId="{91291DDD-4755-4CAB-B54F-1D5FFFBBACFE}">
      <dgm:prSet phldrT="[Text]"/>
      <dgm:spPr/>
      <dgm:t>
        <a:bodyPr/>
        <a:lstStyle/>
        <a:p>
          <a:r>
            <a:rPr lang="en-AU" dirty="0"/>
            <a:t>(D) Working with Partners</a:t>
          </a:r>
        </a:p>
      </dgm:t>
    </dgm:pt>
    <dgm:pt modelId="{5C8CDCD7-7240-4B42-9EE6-432E797B7AC1}" type="parTrans" cxnId="{61030EBF-45DF-4136-94AB-0F50B4568A34}">
      <dgm:prSet/>
      <dgm:spPr/>
      <dgm:t>
        <a:bodyPr/>
        <a:lstStyle/>
        <a:p>
          <a:endParaRPr lang="en-AU"/>
        </a:p>
      </dgm:t>
    </dgm:pt>
    <dgm:pt modelId="{6F6969D5-A65C-4680-8BA7-2AF6108E5C03}" type="sibTrans" cxnId="{61030EBF-45DF-4136-94AB-0F50B4568A34}">
      <dgm:prSet/>
      <dgm:spPr/>
      <dgm:t>
        <a:bodyPr/>
        <a:lstStyle/>
        <a:p>
          <a:endParaRPr lang="en-AU"/>
        </a:p>
      </dgm:t>
    </dgm:pt>
    <dgm:pt modelId="{9AA09F14-9E01-4842-BF4B-942FD7C3EB24}">
      <dgm:prSet phldrT="[Text]"/>
      <dgm:spPr/>
      <dgm:t>
        <a:bodyPr/>
        <a:lstStyle/>
        <a:p>
          <a:r>
            <a:rPr lang="en-AU" dirty="0"/>
            <a:t>Aboriginal Cultural Heritage</a:t>
          </a:r>
        </a:p>
      </dgm:t>
    </dgm:pt>
    <dgm:pt modelId="{A5459885-38DA-4322-8E5D-745BC59EB789}" type="parTrans" cxnId="{70809742-57DC-46F8-9FF5-FCB7ECD7379B}">
      <dgm:prSet/>
      <dgm:spPr/>
      <dgm:t>
        <a:bodyPr/>
        <a:lstStyle/>
        <a:p>
          <a:endParaRPr lang="en-AU"/>
        </a:p>
      </dgm:t>
    </dgm:pt>
    <dgm:pt modelId="{AB27C275-5AFF-4FB1-83FD-E72654DA6C69}" type="sibTrans" cxnId="{70809742-57DC-46F8-9FF5-FCB7ECD7379B}">
      <dgm:prSet/>
      <dgm:spPr/>
      <dgm:t>
        <a:bodyPr/>
        <a:lstStyle/>
        <a:p>
          <a:endParaRPr lang="en-AU"/>
        </a:p>
      </dgm:t>
    </dgm:pt>
    <dgm:pt modelId="{F9651694-A082-4245-B549-0C62B4E4B9D5}">
      <dgm:prSet phldrT="[Text]"/>
      <dgm:spPr/>
      <dgm:t>
        <a:bodyPr/>
        <a:lstStyle/>
        <a:p>
          <a:r>
            <a:rPr lang="en-AU" dirty="0"/>
            <a:t>Friends of Reserves</a:t>
          </a:r>
        </a:p>
      </dgm:t>
    </dgm:pt>
    <dgm:pt modelId="{7F7DC916-0F64-4F6D-9CFE-311F88A05184}" type="parTrans" cxnId="{01D8DD4F-25BA-4213-936E-F17E01F460B2}">
      <dgm:prSet/>
      <dgm:spPr/>
      <dgm:t>
        <a:bodyPr/>
        <a:lstStyle/>
        <a:p>
          <a:endParaRPr lang="en-AU"/>
        </a:p>
      </dgm:t>
    </dgm:pt>
    <dgm:pt modelId="{E41EE6FE-6D06-4C65-9CC2-C6C8719EF966}" type="sibTrans" cxnId="{01D8DD4F-25BA-4213-936E-F17E01F460B2}">
      <dgm:prSet/>
      <dgm:spPr/>
      <dgm:t>
        <a:bodyPr/>
        <a:lstStyle/>
        <a:p>
          <a:endParaRPr lang="en-AU"/>
        </a:p>
      </dgm:t>
    </dgm:pt>
    <dgm:pt modelId="{E2694456-2E06-44C1-9797-2487B6DD6250}">
      <dgm:prSet phldrT="[Text]"/>
      <dgm:spPr/>
      <dgm:t>
        <a:bodyPr/>
        <a:lstStyle/>
        <a:p>
          <a:r>
            <a:rPr lang="en-AU" dirty="0"/>
            <a:t>NRM, Cultural and Community organisations</a:t>
          </a:r>
        </a:p>
      </dgm:t>
    </dgm:pt>
    <dgm:pt modelId="{1A14753D-D8C7-4CA8-B4A1-C89F47AE9467}" type="parTrans" cxnId="{F9F2B40D-9AB1-40B1-8FCE-EA9185B01836}">
      <dgm:prSet/>
      <dgm:spPr/>
      <dgm:t>
        <a:bodyPr/>
        <a:lstStyle/>
        <a:p>
          <a:endParaRPr lang="en-AU"/>
        </a:p>
      </dgm:t>
    </dgm:pt>
    <dgm:pt modelId="{FF0D1D75-EAE3-4575-BF2D-3917A5CEF5E9}" type="sibTrans" cxnId="{F9F2B40D-9AB1-40B1-8FCE-EA9185B01836}">
      <dgm:prSet/>
      <dgm:spPr/>
      <dgm:t>
        <a:bodyPr/>
        <a:lstStyle/>
        <a:p>
          <a:endParaRPr lang="en-AU"/>
        </a:p>
      </dgm:t>
    </dgm:pt>
    <dgm:pt modelId="{2F86261B-BC50-43CE-92FE-0624E6728D7C}">
      <dgm:prSet phldrT="[Text]"/>
      <dgm:spPr/>
      <dgm:t>
        <a:bodyPr/>
        <a:lstStyle/>
        <a:p>
          <a:r>
            <a:rPr lang="en-AU" dirty="0"/>
            <a:t>Tourism</a:t>
          </a:r>
        </a:p>
      </dgm:t>
    </dgm:pt>
    <dgm:pt modelId="{9BAEE63A-BC83-4667-931F-4C148318945E}" type="parTrans" cxnId="{ACE388FF-6F4D-4990-BBA5-7037868F689A}">
      <dgm:prSet/>
      <dgm:spPr/>
      <dgm:t>
        <a:bodyPr/>
        <a:lstStyle/>
        <a:p>
          <a:endParaRPr lang="en-AU"/>
        </a:p>
      </dgm:t>
    </dgm:pt>
    <dgm:pt modelId="{1002D714-2756-46A2-B6F5-39E7E563A70F}" type="sibTrans" cxnId="{ACE388FF-6F4D-4990-BBA5-7037868F689A}">
      <dgm:prSet/>
      <dgm:spPr/>
      <dgm:t>
        <a:bodyPr/>
        <a:lstStyle/>
        <a:p>
          <a:endParaRPr lang="en-AU"/>
        </a:p>
      </dgm:t>
    </dgm:pt>
    <dgm:pt modelId="{F08CC1C9-37AD-49FF-991B-12EFC5945B76}">
      <dgm:prSet phldrT="[Text]"/>
      <dgm:spPr/>
      <dgm:t>
        <a:bodyPr/>
        <a:lstStyle/>
        <a:p>
          <a:r>
            <a:rPr lang="en-AU" dirty="0"/>
            <a:t>Strategic Partnerships</a:t>
          </a:r>
        </a:p>
      </dgm:t>
    </dgm:pt>
    <dgm:pt modelId="{257AA488-7519-4B26-9DE4-1E75845F3D53}" type="parTrans" cxnId="{F60E8409-F898-4064-AA78-A2E6AEBCD29A}">
      <dgm:prSet/>
      <dgm:spPr/>
      <dgm:t>
        <a:bodyPr/>
        <a:lstStyle/>
        <a:p>
          <a:endParaRPr lang="en-AU"/>
        </a:p>
      </dgm:t>
    </dgm:pt>
    <dgm:pt modelId="{F94D3BDA-0A53-4D97-828E-53F7EE72CF8F}" type="sibTrans" cxnId="{F60E8409-F898-4064-AA78-A2E6AEBCD29A}">
      <dgm:prSet/>
      <dgm:spPr/>
      <dgm:t>
        <a:bodyPr/>
        <a:lstStyle/>
        <a:p>
          <a:endParaRPr lang="en-AU"/>
        </a:p>
      </dgm:t>
    </dgm:pt>
    <dgm:pt modelId="{E5E83CF0-A2AC-4336-BB88-6DD050726DE7}">
      <dgm:prSet phldrT="[Text]"/>
      <dgm:spPr/>
      <dgm:t>
        <a:bodyPr/>
        <a:lstStyle/>
        <a:p>
          <a:r>
            <a:rPr lang="en-AU" dirty="0"/>
            <a:t>Advocacy</a:t>
          </a:r>
        </a:p>
      </dgm:t>
    </dgm:pt>
    <dgm:pt modelId="{19705C75-736F-4E51-BBB6-985D964010D1}" type="parTrans" cxnId="{E74CAB95-8467-41B6-B043-F6D00047BBD1}">
      <dgm:prSet/>
      <dgm:spPr/>
      <dgm:t>
        <a:bodyPr/>
        <a:lstStyle/>
        <a:p>
          <a:endParaRPr lang="en-AU"/>
        </a:p>
      </dgm:t>
    </dgm:pt>
    <dgm:pt modelId="{10F5AFA6-28B9-44B3-A40B-876B79CBD8B5}" type="sibTrans" cxnId="{E74CAB95-8467-41B6-B043-F6D00047BBD1}">
      <dgm:prSet/>
      <dgm:spPr/>
      <dgm:t>
        <a:bodyPr/>
        <a:lstStyle/>
        <a:p>
          <a:endParaRPr lang="en-AU"/>
        </a:p>
      </dgm:t>
    </dgm:pt>
    <dgm:pt modelId="{CF3E20E4-1344-410B-ADFE-1D7302DD1679}">
      <dgm:prSet phldrT="[Text]"/>
      <dgm:spPr/>
      <dgm:t>
        <a:bodyPr/>
        <a:lstStyle/>
        <a:p>
          <a:r>
            <a:rPr lang="en-AU" dirty="0"/>
            <a:t>Build strong relationships with cultural custodians via </a:t>
          </a:r>
          <a:r>
            <a:rPr lang="en-AU" dirty="0">
              <a:solidFill>
                <a:schemeClr val="bg1"/>
              </a:solidFill>
            </a:rPr>
            <a:t>Shire’s Jenna Yen </a:t>
          </a:r>
          <a:r>
            <a:rPr lang="en-AU" dirty="0" err="1">
              <a:solidFill>
                <a:schemeClr val="bg1"/>
              </a:solidFill>
            </a:rPr>
            <a:t>Mandamung</a:t>
          </a:r>
          <a:r>
            <a:rPr lang="en-AU" dirty="0">
              <a:solidFill>
                <a:schemeClr val="bg1"/>
              </a:solidFill>
            </a:rPr>
            <a:t> (Walking Together) Strategy</a:t>
          </a:r>
        </a:p>
      </dgm:t>
    </dgm:pt>
    <dgm:pt modelId="{70A2E91E-803F-425B-8E4F-0AD3FB1CCDB4}" type="parTrans" cxnId="{8A48BC42-9582-46FA-A9D9-7FDB3BD8ACBA}">
      <dgm:prSet/>
      <dgm:spPr/>
      <dgm:t>
        <a:bodyPr/>
        <a:lstStyle/>
        <a:p>
          <a:endParaRPr lang="en-AU"/>
        </a:p>
      </dgm:t>
    </dgm:pt>
    <dgm:pt modelId="{810BE0D7-6206-4A61-8B2D-D3F7AAF3B1AF}" type="sibTrans" cxnId="{8A48BC42-9582-46FA-A9D9-7FDB3BD8ACBA}">
      <dgm:prSet/>
      <dgm:spPr/>
      <dgm:t>
        <a:bodyPr/>
        <a:lstStyle/>
        <a:p>
          <a:endParaRPr lang="en-AU"/>
        </a:p>
      </dgm:t>
    </dgm:pt>
    <dgm:pt modelId="{75BEF605-8587-4E90-949C-B572513AB46A}">
      <dgm:prSet phldrT="[Text]"/>
      <dgm:spPr/>
      <dgm:t>
        <a:bodyPr/>
        <a:lstStyle/>
        <a:p>
          <a:r>
            <a:rPr lang="en-AU" dirty="0"/>
            <a:t>Support and build capacity of Friends groups</a:t>
          </a:r>
        </a:p>
      </dgm:t>
    </dgm:pt>
    <dgm:pt modelId="{DDA52F8B-502D-46A9-B4B0-8E7F22CA5063}" type="parTrans" cxnId="{F3EE07C9-7CA3-4C1A-B30D-EBFDCDF586BA}">
      <dgm:prSet/>
      <dgm:spPr/>
      <dgm:t>
        <a:bodyPr/>
        <a:lstStyle/>
        <a:p>
          <a:endParaRPr lang="en-AU"/>
        </a:p>
      </dgm:t>
    </dgm:pt>
    <dgm:pt modelId="{A033F7C0-830D-494F-9F06-838B4AAF1F11}" type="sibTrans" cxnId="{F3EE07C9-7CA3-4C1A-B30D-EBFDCDF586BA}">
      <dgm:prSet/>
      <dgm:spPr/>
      <dgm:t>
        <a:bodyPr/>
        <a:lstStyle/>
        <a:p>
          <a:endParaRPr lang="en-AU"/>
        </a:p>
      </dgm:t>
    </dgm:pt>
    <dgm:pt modelId="{66DDFC11-24CD-4885-8E2A-D3ADC69C6685}">
      <dgm:prSet phldrT="[Text]"/>
      <dgm:spPr/>
      <dgm:t>
        <a:bodyPr/>
        <a:lstStyle/>
        <a:p>
          <a:r>
            <a:rPr lang="en-AU" dirty="0"/>
            <a:t>Engage with Cultural </a:t>
          </a:r>
          <a:r>
            <a:rPr lang="en-AU" dirty="0">
              <a:solidFill>
                <a:schemeClr val="bg1"/>
              </a:solidFill>
            </a:rPr>
            <a:t>Ranger Teams on Regeneration Projects, and seek approvals for activities on Registered Aboriginal Heritage Sites</a:t>
          </a:r>
        </a:p>
      </dgm:t>
    </dgm:pt>
    <dgm:pt modelId="{B2E6AA80-494D-4C1A-9ED1-287AD735865A}" type="parTrans" cxnId="{4ACC814E-DCFF-40FB-867E-4C661DEF9FE6}">
      <dgm:prSet/>
      <dgm:spPr/>
      <dgm:t>
        <a:bodyPr/>
        <a:lstStyle/>
        <a:p>
          <a:endParaRPr lang="en-AU"/>
        </a:p>
      </dgm:t>
    </dgm:pt>
    <dgm:pt modelId="{564A658F-035E-45B9-B5C4-6A1F7F3EE2D7}" type="sibTrans" cxnId="{4ACC814E-DCFF-40FB-867E-4C661DEF9FE6}">
      <dgm:prSet/>
      <dgm:spPr/>
      <dgm:t>
        <a:bodyPr/>
        <a:lstStyle/>
        <a:p>
          <a:endParaRPr lang="en-AU"/>
        </a:p>
      </dgm:t>
    </dgm:pt>
    <dgm:pt modelId="{AFFF7E87-E64F-4F4E-B28B-DA4EE27B598C}">
      <dgm:prSet phldrT="[Text]"/>
      <dgm:spPr/>
      <dgm:t>
        <a:bodyPr/>
        <a:lstStyle/>
        <a:p>
          <a:r>
            <a:rPr lang="en-AU" dirty="0"/>
            <a:t>Establish a Friends Volunteer Manual to lay out WHS and other standards.</a:t>
          </a:r>
        </a:p>
      </dgm:t>
    </dgm:pt>
    <dgm:pt modelId="{B7D3D488-395B-45DA-A943-AA2A7383AEA8}" type="parTrans" cxnId="{13484AA0-5D91-486E-910A-4F58E25C9404}">
      <dgm:prSet/>
      <dgm:spPr/>
      <dgm:t>
        <a:bodyPr/>
        <a:lstStyle/>
        <a:p>
          <a:endParaRPr lang="en-AU"/>
        </a:p>
      </dgm:t>
    </dgm:pt>
    <dgm:pt modelId="{FD093E60-CE72-41C4-AB61-57274B1E2524}" type="sibTrans" cxnId="{13484AA0-5D91-486E-910A-4F58E25C9404}">
      <dgm:prSet/>
      <dgm:spPr/>
      <dgm:t>
        <a:bodyPr/>
        <a:lstStyle/>
        <a:p>
          <a:endParaRPr lang="en-AU"/>
        </a:p>
      </dgm:t>
    </dgm:pt>
    <dgm:pt modelId="{D1494016-C3F1-422C-9092-A385B05DB97E}">
      <dgm:prSet phldrT="[Text]"/>
      <dgm:spPr/>
      <dgm:t>
        <a:bodyPr/>
        <a:lstStyle/>
        <a:p>
          <a:r>
            <a:rPr lang="en-AU" dirty="0"/>
            <a:t>Support NRM and community groups through grants and funds.</a:t>
          </a:r>
        </a:p>
      </dgm:t>
    </dgm:pt>
    <dgm:pt modelId="{37CAE1E9-30AA-4229-9C5B-994A9B038222}" type="parTrans" cxnId="{31A8A343-91B5-4CA6-BB51-910010A93A04}">
      <dgm:prSet/>
      <dgm:spPr/>
      <dgm:t>
        <a:bodyPr/>
        <a:lstStyle/>
        <a:p>
          <a:endParaRPr lang="en-AU"/>
        </a:p>
      </dgm:t>
    </dgm:pt>
    <dgm:pt modelId="{8D47BAA6-D18D-470D-8397-4128ABB606F7}" type="sibTrans" cxnId="{31A8A343-91B5-4CA6-BB51-910010A93A04}">
      <dgm:prSet/>
      <dgm:spPr/>
      <dgm:t>
        <a:bodyPr/>
        <a:lstStyle/>
        <a:p>
          <a:endParaRPr lang="en-AU"/>
        </a:p>
      </dgm:t>
    </dgm:pt>
    <dgm:pt modelId="{A8EC9DFD-E4E3-446A-93FE-D2EABF1D61B5}">
      <dgm:prSet phldrT="[Text]"/>
      <dgm:spPr/>
      <dgm:t>
        <a:bodyPr/>
        <a:lstStyle/>
        <a:p>
          <a:r>
            <a:rPr lang="en-AU" dirty="0"/>
            <a:t>Build on ECO Destination certification.</a:t>
          </a:r>
        </a:p>
      </dgm:t>
    </dgm:pt>
    <dgm:pt modelId="{42A7F0CB-3C06-4B34-962C-193A499E5116}" type="parTrans" cxnId="{835C637C-D072-4924-8210-64D37A8E34D2}">
      <dgm:prSet/>
      <dgm:spPr/>
      <dgm:t>
        <a:bodyPr/>
        <a:lstStyle/>
        <a:p>
          <a:endParaRPr lang="en-AU"/>
        </a:p>
      </dgm:t>
    </dgm:pt>
    <dgm:pt modelId="{D130DB7A-A3BC-4756-A5C2-2E35446CD132}" type="sibTrans" cxnId="{835C637C-D072-4924-8210-64D37A8E34D2}">
      <dgm:prSet/>
      <dgm:spPr/>
      <dgm:t>
        <a:bodyPr/>
        <a:lstStyle/>
        <a:p>
          <a:endParaRPr lang="en-AU"/>
        </a:p>
      </dgm:t>
    </dgm:pt>
    <dgm:pt modelId="{4FDE3A62-F433-407E-AD04-E66A007ADA2D}">
      <dgm:prSet phldrT="[Text]"/>
      <dgm:spPr/>
      <dgm:t>
        <a:bodyPr/>
        <a:lstStyle/>
        <a:p>
          <a:r>
            <a:rPr lang="en-AU" dirty="0"/>
            <a:t>Work with tourism partners to find opportunities for improving biodiversity.</a:t>
          </a:r>
        </a:p>
      </dgm:t>
    </dgm:pt>
    <dgm:pt modelId="{B8DE59EB-1B69-48AD-B48E-360830C51AAA}" type="parTrans" cxnId="{FE801CC7-86E2-4591-9B0C-270BB51478A0}">
      <dgm:prSet/>
      <dgm:spPr/>
      <dgm:t>
        <a:bodyPr/>
        <a:lstStyle/>
        <a:p>
          <a:endParaRPr lang="en-AU"/>
        </a:p>
      </dgm:t>
    </dgm:pt>
    <dgm:pt modelId="{63CA11A3-2EA0-4483-A30E-841D796283BD}" type="sibTrans" cxnId="{FE801CC7-86E2-4591-9B0C-270BB51478A0}">
      <dgm:prSet/>
      <dgm:spPr/>
      <dgm:t>
        <a:bodyPr/>
        <a:lstStyle/>
        <a:p>
          <a:endParaRPr lang="en-AU"/>
        </a:p>
      </dgm:t>
    </dgm:pt>
    <dgm:pt modelId="{800BEF0D-2B61-4973-92BA-8B60317731CA}">
      <dgm:prSet phldrT="[Text]"/>
      <dgm:spPr/>
      <dgm:t>
        <a:bodyPr/>
        <a:lstStyle/>
        <a:p>
          <a:r>
            <a:rPr lang="en-AU" dirty="0"/>
            <a:t>Partner in Strategic projects like </a:t>
          </a:r>
          <a:r>
            <a:rPr lang="en-AU" dirty="0" err="1"/>
            <a:t>Wooditjup</a:t>
          </a:r>
          <a:r>
            <a:rPr lang="en-AU" dirty="0"/>
            <a:t> </a:t>
          </a:r>
          <a:r>
            <a:rPr lang="en-AU" dirty="0" err="1"/>
            <a:t>Bilya</a:t>
          </a:r>
          <a:r>
            <a:rPr lang="en-AU" dirty="0"/>
            <a:t>, </a:t>
          </a:r>
          <a:r>
            <a:rPr lang="en-AU" dirty="0" err="1"/>
            <a:t>Taalyinup</a:t>
          </a:r>
          <a:r>
            <a:rPr lang="en-AU" dirty="0"/>
            <a:t> Boya, Gondwana Link, and other plans and actions. Support </a:t>
          </a:r>
          <a:r>
            <a:rPr lang="en-AU" dirty="0" err="1"/>
            <a:t>LandCare</a:t>
          </a:r>
          <a:r>
            <a:rPr lang="en-AU" dirty="0"/>
            <a:t> Nurseries.</a:t>
          </a:r>
        </a:p>
      </dgm:t>
    </dgm:pt>
    <dgm:pt modelId="{1A162BE7-9049-4E9E-A302-059DC6CE0F46}" type="parTrans" cxnId="{7613F4E5-FC29-483B-B23A-19B48A99ABCD}">
      <dgm:prSet/>
      <dgm:spPr/>
      <dgm:t>
        <a:bodyPr/>
        <a:lstStyle/>
        <a:p>
          <a:endParaRPr lang="en-AU"/>
        </a:p>
      </dgm:t>
    </dgm:pt>
    <dgm:pt modelId="{C6F62973-4CBB-4F53-B4D9-0396F3FC9475}" type="sibTrans" cxnId="{7613F4E5-FC29-483B-B23A-19B48A99ABCD}">
      <dgm:prSet/>
      <dgm:spPr/>
      <dgm:t>
        <a:bodyPr/>
        <a:lstStyle/>
        <a:p>
          <a:endParaRPr lang="en-AU"/>
        </a:p>
      </dgm:t>
    </dgm:pt>
    <dgm:pt modelId="{C6ED4E92-E8D7-4685-8AC1-FFC203C6C4E5}">
      <dgm:prSet phldrT="[Text]"/>
      <dgm:spPr/>
      <dgm:t>
        <a:bodyPr/>
        <a:lstStyle/>
        <a:p>
          <a:r>
            <a:rPr lang="en-AU" dirty="0"/>
            <a:t>Advocate for biodiversity on issues like national recognition of Arum Lilly, State Govt. </a:t>
          </a:r>
          <a:r>
            <a:rPr lang="en-AU" dirty="0">
              <a:solidFill>
                <a:schemeClr val="bg1"/>
              </a:solidFill>
            </a:rPr>
            <a:t>funding for Leeuwin Naturaliste National Park</a:t>
          </a:r>
          <a:r>
            <a:rPr lang="en-AU" strike="sngStrike" dirty="0">
              <a:solidFill>
                <a:schemeClr val="bg1"/>
              </a:solidFill>
            </a:rPr>
            <a:t>.</a:t>
          </a:r>
        </a:p>
      </dgm:t>
    </dgm:pt>
    <dgm:pt modelId="{762C99E3-CA61-45F5-8C82-D639CB229A90}" type="parTrans" cxnId="{7A98042A-E255-4D21-8CEA-2CC4E82CCECA}">
      <dgm:prSet/>
      <dgm:spPr/>
      <dgm:t>
        <a:bodyPr/>
        <a:lstStyle/>
        <a:p>
          <a:endParaRPr lang="en-AU"/>
        </a:p>
      </dgm:t>
    </dgm:pt>
    <dgm:pt modelId="{28204957-FA0D-41EA-986D-B84F48AB8CED}" type="sibTrans" cxnId="{7A98042A-E255-4D21-8CEA-2CC4E82CCECA}">
      <dgm:prSet/>
      <dgm:spPr/>
      <dgm:t>
        <a:bodyPr/>
        <a:lstStyle/>
        <a:p>
          <a:endParaRPr lang="en-AU"/>
        </a:p>
      </dgm:t>
    </dgm:pt>
    <dgm:pt modelId="{5F8FD4E6-E32B-4B3F-85BE-5B95CB2B04E0}" type="pres">
      <dgm:prSet presAssocID="{EBA0B5B5-6272-422B-8FA6-E80CCFAD0087}" presName="Name0" presStyleCnt="0">
        <dgm:presLayoutVars>
          <dgm:chPref val="1"/>
          <dgm:dir/>
          <dgm:animOne val="branch"/>
          <dgm:animLvl val="lvl"/>
          <dgm:resizeHandles/>
        </dgm:presLayoutVars>
      </dgm:prSet>
      <dgm:spPr/>
    </dgm:pt>
    <dgm:pt modelId="{7E5C1E63-7A9A-46C8-A3CF-7BDC86F95212}" type="pres">
      <dgm:prSet presAssocID="{91291DDD-4755-4CAB-B54F-1D5FFFBBACFE}" presName="vertOne" presStyleCnt="0"/>
      <dgm:spPr/>
    </dgm:pt>
    <dgm:pt modelId="{3B3CEFDD-FDE2-42D9-B0D1-7F9FD30407BD}" type="pres">
      <dgm:prSet presAssocID="{91291DDD-4755-4CAB-B54F-1D5FFFBBACFE}" presName="txOne" presStyleLbl="node0" presStyleIdx="0" presStyleCnt="1">
        <dgm:presLayoutVars>
          <dgm:chPref val="3"/>
        </dgm:presLayoutVars>
      </dgm:prSet>
      <dgm:spPr/>
    </dgm:pt>
    <dgm:pt modelId="{71CFDD68-8AD0-4532-9C5C-D871E00436BA}" type="pres">
      <dgm:prSet presAssocID="{91291DDD-4755-4CAB-B54F-1D5FFFBBACFE}" presName="parTransOne" presStyleCnt="0"/>
      <dgm:spPr/>
    </dgm:pt>
    <dgm:pt modelId="{D5199CD8-7422-40DF-97ED-3479E2A1545B}" type="pres">
      <dgm:prSet presAssocID="{91291DDD-4755-4CAB-B54F-1D5FFFBBACFE}" presName="horzOne" presStyleCnt="0"/>
      <dgm:spPr/>
    </dgm:pt>
    <dgm:pt modelId="{D104A5EF-E393-423B-A1AC-DB1F9A5ADB97}" type="pres">
      <dgm:prSet presAssocID="{9AA09F14-9E01-4842-BF4B-942FD7C3EB24}" presName="vertTwo" presStyleCnt="0"/>
      <dgm:spPr/>
    </dgm:pt>
    <dgm:pt modelId="{7A95CC20-AF0D-488A-B8A2-076DD687913D}" type="pres">
      <dgm:prSet presAssocID="{9AA09F14-9E01-4842-BF4B-942FD7C3EB24}" presName="txTwo" presStyleLbl="node2" presStyleIdx="0" presStyleCnt="6">
        <dgm:presLayoutVars>
          <dgm:chPref val="3"/>
        </dgm:presLayoutVars>
      </dgm:prSet>
      <dgm:spPr/>
    </dgm:pt>
    <dgm:pt modelId="{B5E3C01C-BC5D-4F52-8DD1-11B3938E9E49}" type="pres">
      <dgm:prSet presAssocID="{9AA09F14-9E01-4842-BF4B-942FD7C3EB24}" presName="parTransTwo" presStyleCnt="0"/>
      <dgm:spPr/>
    </dgm:pt>
    <dgm:pt modelId="{E45F5105-6A66-494B-83FE-EFCFECAEF1AD}" type="pres">
      <dgm:prSet presAssocID="{9AA09F14-9E01-4842-BF4B-942FD7C3EB24}" presName="horzTwo" presStyleCnt="0"/>
      <dgm:spPr/>
    </dgm:pt>
    <dgm:pt modelId="{905C1895-8AB2-43FF-8876-14C54690FD7F}" type="pres">
      <dgm:prSet presAssocID="{CF3E20E4-1344-410B-ADFE-1D7302DD1679}" presName="vertThree" presStyleCnt="0"/>
      <dgm:spPr/>
    </dgm:pt>
    <dgm:pt modelId="{1952C0F8-8E41-4834-8B20-07DF8240F627}" type="pres">
      <dgm:prSet presAssocID="{CF3E20E4-1344-410B-ADFE-1D7302DD1679}" presName="txThree" presStyleLbl="node3" presStyleIdx="0" presStyleCnt="9">
        <dgm:presLayoutVars>
          <dgm:chPref val="3"/>
        </dgm:presLayoutVars>
      </dgm:prSet>
      <dgm:spPr/>
    </dgm:pt>
    <dgm:pt modelId="{75A026BA-3D63-49B8-90BC-58155768BC73}" type="pres">
      <dgm:prSet presAssocID="{CF3E20E4-1344-410B-ADFE-1D7302DD1679}" presName="horzThree" presStyleCnt="0"/>
      <dgm:spPr/>
    </dgm:pt>
    <dgm:pt modelId="{4BE99DC2-28F7-4DA9-A1E6-3B538D16640F}" type="pres">
      <dgm:prSet presAssocID="{810BE0D7-6206-4A61-8B2D-D3F7AAF3B1AF}" presName="sibSpaceThree" presStyleCnt="0"/>
      <dgm:spPr/>
    </dgm:pt>
    <dgm:pt modelId="{D1CC004A-C1D6-4ECB-AF84-911D4517B51F}" type="pres">
      <dgm:prSet presAssocID="{66DDFC11-24CD-4885-8E2A-D3ADC69C6685}" presName="vertThree" presStyleCnt="0"/>
      <dgm:spPr/>
    </dgm:pt>
    <dgm:pt modelId="{E32E405F-F260-4867-9B92-42FEA2C24939}" type="pres">
      <dgm:prSet presAssocID="{66DDFC11-24CD-4885-8E2A-D3ADC69C6685}" presName="txThree" presStyleLbl="node3" presStyleIdx="1" presStyleCnt="9">
        <dgm:presLayoutVars>
          <dgm:chPref val="3"/>
        </dgm:presLayoutVars>
      </dgm:prSet>
      <dgm:spPr/>
    </dgm:pt>
    <dgm:pt modelId="{2CE0AA54-E373-4521-ABD9-1BAD6E97C406}" type="pres">
      <dgm:prSet presAssocID="{66DDFC11-24CD-4885-8E2A-D3ADC69C6685}" presName="horzThree" presStyleCnt="0"/>
      <dgm:spPr/>
    </dgm:pt>
    <dgm:pt modelId="{2047764E-777C-431B-9337-E97735084067}" type="pres">
      <dgm:prSet presAssocID="{AB27C275-5AFF-4FB1-83FD-E72654DA6C69}" presName="sibSpaceTwo" presStyleCnt="0"/>
      <dgm:spPr/>
    </dgm:pt>
    <dgm:pt modelId="{B3090E3D-3730-42F5-91D6-F9069F440898}" type="pres">
      <dgm:prSet presAssocID="{F9651694-A082-4245-B549-0C62B4E4B9D5}" presName="vertTwo" presStyleCnt="0"/>
      <dgm:spPr/>
    </dgm:pt>
    <dgm:pt modelId="{D005599D-D59F-430B-B982-C6BFF9123CC6}" type="pres">
      <dgm:prSet presAssocID="{F9651694-A082-4245-B549-0C62B4E4B9D5}" presName="txTwo" presStyleLbl="node2" presStyleIdx="1" presStyleCnt="6">
        <dgm:presLayoutVars>
          <dgm:chPref val="3"/>
        </dgm:presLayoutVars>
      </dgm:prSet>
      <dgm:spPr/>
    </dgm:pt>
    <dgm:pt modelId="{2D0DC1D1-D8F9-431A-9116-961E18629989}" type="pres">
      <dgm:prSet presAssocID="{F9651694-A082-4245-B549-0C62B4E4B9D5}" presName="parTransTwo" presStyleCnt="0"/>
      <dgm:spPr/>
    </dgm:pt>
    <dgm:pt modelId="{7A024D6B-49BE-430C-90EB-8AD13945E49C}" type="pres">
      <dgm:prSet presAssocID="{F9651694-A082-4245-B549-0C62B4E4B9D5}" presName="horzTwo" presStyleCnt="0"/>
      <dgm:spPr/>
    </dgm:pt>
    <dgm:pt modelId="{39937F97-2DC8-45A0-8A2C-B1B847DE3BC2}" type="pres">
      <dgm:prSet presAssocID="{75BEF605-8587-4E90-949C-B572513AB46A}" presName="vertThree" presStyleCnt="0"/>
      <dgm:spPr/>
    </dgm:pt>
    <dgm:pt modelId="{63EC9AAA-6120-4DC5-8ADC-AF44FA1A17A6}" type="pres">
      <dgm:prSet presAssocID="{75BEF605-8587-4E90-949C-B572513AB46A}" presName="txThree" presStyleLbl="node3" presStyleIdx="2" presStyleCnt="9">
        <dgm:presLayoutVars>
          <dgm:chPref val="3"/>
        </dgm:presLayoutVars>
      </dgm:prSet>
      <dgm:spPr/>
    </dgm:pt>
    <dgm:pt modelId="{92582009-5566-4485-8DD0-389A291DB43C}" type="pres">
      <dgm:prSet presAssocID="{75BEF605-8587-4E90-949C-B572513AB46A}" presName="horzThree" presStyleCnt="0"/>
      <dgm:spPr/>
    </dgm:pt>
    <dgm:pt modelId="{7EA86CB1-1896-4B32-9CAB-E2A6590B160A}" type="pres">
      <dgm:prSet presAssocID="{A033F7C0-830D-494F-9F06-838B4AAF1F11}" presName="sibSpaceThree" presStyleCnt="0"/>
      <dgm:spPr/>
    </dgm:pt>
    <dgm:pt modelId="{1B25E2F0-4387-4EB2-83CF-1C09266DC326}" type="pres">
      <dgm:prSet presAssocID="{AFFF7E87-E64F-4F4E-B28B-DA4EE27B598C}" presName="vertThree" presStyleCnt="0"/>
      <dgm:spPr/>
    </dgm:pt>
    <dgm:pt modelId="{BAE12677-7D72-44CE-9064-BBA42257C387}" type="pres">
      <dgm:prSet presAssocID="{AFFF7E87-E64F-4F4E-B28B-DA4EE27B598C}" presName="txThree" presStyleLbl="node3" presStyleIdx="3" presStyleCnt="9">
        <dgm:presLayoutVars>
          <dgm:chPref val="3"/>
        </dgm:presLayoutVars>
      </dgm:prSet>
      <dgm:spPr/>
    </dgm:pt>
    <dgm:pt modelId="{2C9485F6-AA6E-451E-9308-827279A84B5D}" type="pres">
      <dgm:prSet presAssocID="{AFFF7E87-E64F-4F4E-B28B-DA4EE27B598C}" presName="horzThree" presStyleCnt="0"/>
      <dgm:spPr/>
    </dgm:pt>
    <dgm:pt modelId="{990D1E8E-1E1E-422F-8379-9ABD1A3552ED}" type="pres">
      <dgm:prSet presAssocID="{E41EE6FE-6D06-4C65-9CC2-C6C8719EF966}" presName="sibSpaceTwo" presStyleCnt="0"/>
      <dgm:spPr/>
    </dgm:pt>
    <dgm:pt modelId="{B5BC26D7-102D-4866-AC85-B79E594C1EAB}" type="pres">
      <dgm:prSet presAssocID="{E2694456-2E06-44C1-9797-2487B6DD6250}" presName="vertTwo" presStyleCnt="0"/>
      <dgm:spPr/>
    </dgm:pt>
    <dgm:pt modelId="{6BD80E00-73EC-4D5E-86E5-812CA33BB047}" type="pres">
      <dgm:prSet presAssocID="{E2694456-2E06-44C1-9797-2487B6DD6250}" presName="txTwo" presStyleLbl="node2" presStyleIdx="2" presStyleCnt="6">
        <dgm:presLayoutVars>
          <dgm:chPref val="3"/>
        </dgm:presLayoutVars>
      </dgm:prSet>
      <dgm:spPr/>
    </dgm:pt>
    <dgm:pt modelId="{E3A6DE70-17DD-4394-9B2F-F6C8101E8713}" type="pres">
      <dgm:prSet presAssocID="{E2694456-2E06-44C1-9797-2487B6DD6250}" presName="parTransTwo" presStyleCnt="0"/>
      <dgm:spPr/>
    </dgm:pt>
    <dgm:pt modelId="{752B41CF-907B-4A06-A306-1443CBED83CF}" type="pres">
      <dgm:prSet presAssocID="{E2694456-2E06-44C1-9797-2487B6DD6250}" presName="horzTwo" presStyleCnt="0"/>
      <dgm:spPr/>
    </dgm:pt>
    <dgm:pt modelId="{128C1E44-2BEE-49B6-BD87-BADC12AFA140}" type="pres">
      <dgm:prSet presAssocID="{D1494016-C3F1-422C-9092-A385B05DB97E}" presName="vertThree" presStyleCnt="0"/>
      <dgm:spPr/>
    </dgm:pt>
    <dgm:pt modelId="{416E4534-4CD0-4E64-B23C-F99E5628C4D1}" type="pres">
      <dgm:prSet presAssocID="{D1494016-C3F1-422C-9092-A385B05DB97E}" presName="txThree" presStyleLbl="node3" presStyleIdx="4" presStyleCnt="9">
        <dgm:presLayoutVars>
          <dgm:chPref val="3"/>
        </dgm:presLayoutVars>
      </dgm:prSet>
      <dgm:spPr/>
    </dgm:pt>
    <dgm:pt modelId="{0CB3CBC2-7E37-4481-8EC6-74103C2B4EC3}" type="pres">
      <dgm:prSet presAssocID="{D1494016-C3F1-422C-9092-A385B05DB97E}" presName="horzThree" presStyleCnt="0"/>
      <dgm:spPr/>
    </dgm:pt>
    <dgm:pt modelId="{0D16ABFA-B75C-4577-B364-F308A41B2727}" type="pres">
      <dgm:prSet presAssocID="{FF0D1D75-EAE3-4575-BF2D-3917A5CEF5E9}" presName="sibSpaceTwo" presStyleCnt="0"/>
      <dgm:spPr/>
    </dgm:pt>
    <dgm:pt modelId="{FC81351F-9AC8-49F1-A46B-C181BB748A1F}" type="pres">
      <dgm:prSet presAssocID="{2F86261B-BC50-43CE-92FE-0624E6728D7C}" presName="vertTwo" presStyleCnt="0"/>
      <dgm:spPr/>
    </dgm:pt>
    <dgm:pt modelId="{4782B493-8266-40AC-B73A-3FA85AAF5858}" type="pres">
      <dgm:prSet presAssocID="{2F86261B-BC50-43CE-92FE-0624E6728D7C}" presName="txTwo" presStyleLbl="node2" presStyleIdx="3" presStyleCnt="6">
        <dgm:presLayoutVars>
          <dgm:chPref val="3"/>
        </dgm:presLayoutVars>
      </dgm:prSet>
      <dgm:spPr/>
    </dgm:pt>
    <dgm:pt modelId="{7BD8B375-7805-43C7-88CB-789752F8578F}" type="pres">
      <dgm:prSet presAssocID="{2F86261B-BC50-43CE-92FE-0624E6728D7C}" presName="parTransTwo" presStyleCnt="0"/>
      <dgm:spPr/>
    </dgm:pt>
    <dgm:pt modelId="{509928C0-419F-4686-9336-00BC73744080}" type="pres">
      <dgm:prSet presAssocID="{2F86261B-BC50-43CE-92FE-0624E6728D7C}" presName="horzTwo" presStyleCnt="0"/>
      <dgm:spPr/>
    </dgm:pt>
    <dgm:pt modelId="{DDBC7589-B17C-47A8-8323-675DB22A78D8}" type="pres">
      <dgm:prSet presAssocID="{A8EC9DFD-E4E3-446A-93FE-D2EABF1D61B5}" presName="vertThree" presStyleCnt="0"/>
      <dgm:spPr/>
    </dgm:pt>
    <dgm:pt modelId="{184167E6-D09D-4839-9FD6-CEA50A55325A}" type="pres">
      <dgm:prSet presAssocID="{A8EC9DFD-E4E3-446A-93FE-D2EABF1D61B5}" presName="txThree" presStyleLbl="node3" presStyleIdx="5" presStyleCnt="9">
        <dgm:presLayoutVars>
          <dgm:chPref val="3"/>
        </dgm:presLayoutVars>
      </dgm:prSet>
      <dgm:spPr/>
    </dgm:pt>
    <dgm:pt modelId="{DF828FE5-0696-4E46-986A-BAD2A884DDEC}" type="pres">
      <dgm:prSet presAssocID="{A8EC9DFD-E4E3-446A-93FE-D2EABF1D61B5}" presName="horzThree" presStyleCnt="0"/>
      <dgm:spPr/>
    </dgm:pt>
    <dgm:pt modelId="{71448651-3541-41D9-A464-C9B09BF38E7D}" type="pres">
      <dgm:prSet presAssocID="{D130DB7A-A3BC-4756-A5C2-2E35446CD132}" presName="sibSpaceThree" presStyleCnt="0"/>
      <dgm:spPr/>
    </dgm:pt>
    <dgm:pt modelId="{6D5320D2-DC4A-4E50-BAEF-D3421D8DE1C4}" type="pres">
      <dgm:prSet presAssocID="{4FDE3A62-F433-407E-AD04-E66A007ADA2D}" presName="vertThree" presStyleCnt="0"/>
      <dgm:spPr/>
    </dgm:pt>
    <dgm:pt modelId="{5C8816E7-A6CF-4CAA-8114-95B928592555}" type="pres">
      <dgm:prSet presAssocID="{4FDE3A62-F433-407E-AD04-E66A007ADA2D}" presName="txThree" presStyleLbl="node3" presStyleIdx="6" presStyleCnt="9">
        <dgm:presLayoutVars>
          <dgm:chPref val="3"/>
        </dgm:presLayoutVars>
      </dgm:prSet>
      <dgm:spPr/>
    </dgm:pt>
    <dgm:pt modelId="{7B99D5F0-2C62-414A-9327-4B6AF79B1A48}" type="pres">
      <dgm:prSet presAssocID="{4FDE3A62-F433-407E-AD04-E66A007ADA2D}" presName="horzThree" presStyleCnt="0"/>
      <dgm:spPr/>
    </dgm:pt>
    <dgm:pt modelId="{B613D696-6ADB-4A5E-BC03-943CD7A391FE}" type="pres">
      <dgm:prSet presAssocID="{1002D714-2756-46A2-B6F5-39E7E563A70F}" presName="sibSpaceTwo" presStyleCnt="0"/>
      <dgm:spPr/>
    </dgm:pt>
    <dgm:pt modelId="{A2347B38-E334-4070-A0B2-4E91EB4063D0}" type="pres">
      <dgm:prSet presAssocID="{F08CC1C9-37AD-49FF-991B-12EFC5945B76}" presName="vertTwo" presStyleCnt="0"/>
      <dgm:spPr/>
    </dgm:pt>
    <dgm:pt modelId="{10438C45-E9F2-4A6E-B462-CAEBEC9C3725}" type="pres">
      <dgm:prSet presAssocID="{F08CC1C9-37AD-49FF-991B-12EFC5945B76}" presName="txTwo" presStyleLbl="node2" presStyleIdx="4" presStyleCnt="6">
        <dgm:presLayoutVars>
          <dgm:chPref val="3"/>
        </dgm:presLayoutVars>
      </dgm:prSet>
      <dgm:spPr/>
    </dgm:pt>
    <dgm:pt modelId="{9556E6B7-2B6D-47A3-BF7D-F6FB0AE3EADD}" type="pres">
      <dgm:prSet presAssocID="{F08CC1C9-37AD-49FF-991B-12EFC5945B76}" presName="parTransTwo" presStyleCnt="0"/>
      <dgm:spPr/>
    </dgm:pt>
    <dgm:pt modelId="{409325BC-6A8A-4C22-93F8-D8BFB36314A3}" type="pres">
      <dgm:prSet presAssocID="{F08CC1C9-37AD-49FF-991B-12EFC5945B76}" presName="horzTwo" presStyleCnt="0"/>
      <dgm:spPr/>
    </dgm:pt>
    <dgm:pt modelId="{78B230EA-1767-4373-BC64-B57734AB1697}" type="pres">
      <dgm:prSet presAssocID="{800BEF0D-2B61-4973-92BA-8B60317731CA}" presName="vertThree" presStyleCnt="0"/>
      <dgm:spPr/>
    </dgm:pt>
    <dgm:pt modelId="{2823EAE6-3131-42A1-8F70-FD00CA932A1B}" type="pres">
      <dgm:prSet presAssocID="{800BEF0D-2B61-4973-92BA-8B60317731CA}" presName="txThree" presStyleLbl="node3" presStyleIdx="7" presStyleCnt="9">
        <dgm:presLayoutVars>
          <dgm:chPref val="3"/>
        </dgm:presLayoutVars>
      </dgm:prSet>
      <dgm:spPr/>
    </dgm:pt>
    <dgm:pt modelId="{36DDA510-8BC9-4120-BF9E-70E8856827ED}" type="pres">
      <dgm:prSet presAssocID="{800BEF0D-2B61-4973-92BA-8B60317731CA}" presName="horzThree" presStyleCnt="0"/>
      <dgm:spPr/>
    </dgm:pt>
    <dgm:pt modelId="{88EFEB8D-67E2-477C-A635-FC83527033F4}" type="pres">
      <dgm:prSet presAssocID="{F94D3BDA-0A53-4D97-828E-53F7EE72CF8F}" presName="sibSpaceTwo" presStyleCnt="0"/>
      <dgm:spPr/>
    </dgm:pt>
    <dgm:pt modelId="{11D24A2C-3358-4B53-8F20-916850EA7449}" type="pres">
      <dgm:prSet presAssocID="{E5E83CF0-A2AC-4336-BB88-6DD050726DE7}" presName="vertTwo" presStyleCnt="0"/>
      <dgm:spPr/>
    </dgm:pt>
    <dgm:pt modelId="{BF2F8751-2C98-47A3-AED8-76E6A067E767}" type="pres">
      <dgm:prSet presAssocID="{E5E83CF0-A2AC-4336-BB88-6DD050726DE7}" presName="txTwo" presStyleLbl="node2" presStyleIdx="5" presStyleCnt="6">
        <dgm:presLayoutVars>
          <dgm:chPref val="3"/>
        </dgm:presLayoutVars>
      </dgm:prSet>
      <dgm:spPr/>
    </dgm:pt>
    <dgm:pt modelId="{693F8E54-4220-4F63-8CF9-60EA6D488812}" type="pres">
      <dgm:prSet presAssocID="{E5E83CF0-A2AC-4336-BB88-6DD050726DE7}" presName="parTransTwo" presStyleCnt="0"/>
      <dgm:spPr/>
    </dgm:pt>
    <dgm:pt modelId="{B7732608-3305-4D31-A190-4EAFF3415C4D}" type="pres">
      <dgm:prSet presAssocID="{E5E83CF0-A2AC-4336-BB88-6DD050726DE7}" presName="horzTwo" presStyleCnt="0"/>
      <dgm:spPr/>
    </dgm:pt>
    <dgm:pt modelId="{E22E86E7-69C6-4CE3-BE7C-4C5A6B227BF0}" type="pres">
      <dgm:prSet presAssocID="{C6ED4E92-E8D7-4685-8AC1-FFC203C6C4E5}" presName="vertThree" presStyleCnt="0"/>
      <dgm:spPr/>
    </dgm:pt>
    <dgm:pt modelId="{411BA4A5-289D-48B8-A47F-BA6B31652214}" type="pres">
      <dgm:prSet presAssocID="{C6ED4E92-E8D7-4685-8AC1-FFC203C6C4E5}" presName="txThree" presStyleLbl="node3" presStyleIdx="8" presStyleCnt="9">
        <dgm:presLayoutVars>
          <dgm:chPref val="3"/>
        </dgm:presLayoutVars>
      </dgm:prSet>
      <dgm:spPr/>
    </dgm:pt>
    <dgm:pt modelId="{002A06A8-0C2F-4FD8-B99A-6E92AF011251}" type="pres">
      <dgm:prSet presAssocID="{C6ED4E92-E8D7-4685-8AC1-FFC203C6C4E5}" presName="horzThree" presStyleCnt="0"/>
      <dgm:spPr/>
    </dgm:pt>
  </dgm:ptLst>
  <dgm:cxnLst>
    <dgm:cxn modelId="{540BC202-0CA4-4CF4-99C4-EBB237F893F6}" type="presOf" srcId="{91291DDD-4755-4CAB-B54F-1D5FFFBBACFE}" destId="{3B3CEFDD-FDE2-42D9-B0D1-7F9FD30407BD}" srcOrd="0" destOrd="0" presId="urn:microsoft.com/office/officeart/2005/8/layout/hierarchy4"/>
    <dgm:cxn modelId="{5F553A09-D4EB-4DA1-8E1C-73BBA8F66681}" type="presOf" srcId="{F9651694-A082-4245-B549-0C62B4E4B9D5}" destId="{D005599D-D59F-430B-B982-C6BFF9123CC6}" srcOrd="0" destOrd="0" presId="urn:microsoft.com/office/officeart/2005/8/layout/hierarchy4"/>
    <dgm:cxn modelId="{F60E8409-F898-4064-AA78-A2E6AEBCD29A}" srcId="{91291DDD-4755-4CAB-B54F-1D5FFFBBACFE}" destId="{F08CC1C9-37AD-49FF-991B-12EFC5945B76}" srcOrd="4" destOrd="0" parTransId="{257AA488-7519-4B26-9DE4-1E75845F3D53}" sibTransId="{F94D3BDA-0A53-4D97-828E-53F7EE72CF8F}"/>
    <dgm:cxn modelId="{F9F2B40D-9AB1-40B1-8FCE-EA9185B01836}" srcId="{91291DDD-4755-4CAB-B54F-1D5FFFBBACFE}" destId="{E2694456-2E06-44C1-9797-2487B6DD6250}" srcOrd="2" destOrd="0" parTransId="{1A14753D-D8C7-4CA8-B4A1-C89F47AE9467}" sibTransId="{FF0D1D75-EAE3-4575-BF2D-3917A5CEF5E9}"/>
    <dgm:cxn modelId="{37C70C15-40B5-452E-865A-576D15FB4B18}" type="presOf" srcId="{C6ED4E92-E8D7-4685-8AC1-FFC203C6C4E5}" destId="{411BA4A5-289D-48B8-A47F-BA6B31652214}" srcOrd="0" destOrd="0" presId="urn:microsoft.com/office/officeart/2005/8/layout/hierarchy4"/>
    <dgm:cxn modelId="{2340B824-8399-408A-A872-86F71EFBED75}" type="presOf" srcId="{A8EC9DFD-E4E3-446A-93FE-D2EABF1D61B5}" destId="{184167E6-D09D-4839-9FD6-CEA50A55325A}" srcOrd="0" destOrd="0" presId="urn:microsoft.com/office/officeart/2005/8/layout/hierarchy4"/>
    <dgm:cxn modelId="{7A98042A-E255-4D21-8CEA-2CC4E82CCECA}" srcId="{E5E83CF0-A2AC-4336-BB88-6DD050726DE7}" destId="{C6ED4E92-E8D7-4685-8AC1-FFC203C6C4E5}" srcOrd="0" destOrd="0" parTransId="{762C99E3-CA61-45F5-8C82-D639CB229A90}" sibTransId="{28204957-FA0D-41EA-986D-B84F48AB8CED}"/>
    <dgm:cxn modelId="{A16B7236-5EB8-4965-AEC9-6E5A3FB1A129}" type="presOf" srcId="{4FDE3A62-F433-407E-AD04-E66A007ADA2D}" destId="{5C8816E7-A6CF-4CAA-8114-95B928592555}" srcOrd="0" destOrd="0" presId="urn:microsoft.com/office/officeart/2005/8/layout/hierarchy4"/>
    <dgm:cxn modelId="{53F0A440-6326-4A3C-81BA-6E75CA5692B3}" type="presOf" srcId="{9AA09F14-9E01-4842-BF4B-942FD7C3EB24}" destId="{7A95CC20-AF0D-488A-B8A2-076DD687913D}" srcOrd="0" destOrd="0" presId="urn:microsoft.com/office/officeart/2005/8/layout/hierarchy4"/>
    <dgm:cxn modelId="{70809742-57DC-46F8-9FF5-FCB7ECD7379B}" srcId="{91291DDD-4755-4CAB-B54F-1D5FFFBBACFE}" destId="{9AA09F14-9E01-4842-BF4B-942FD7C3EB24}" srcOrd="0" destOrd="0" parTransId="{A5459885-38DA-4322-8E5D-745BC59EB789}" sibTransId="{AB27C275-5AFF-4FB1-83FD-E72654DA6C69}"/>
    <dgm:cxn modelId="{8A48BC42-9582-46FA-A9D9-7FDB3BD8ACBA}" srcId="{9AA09F14-9E01-4842-BF4B-942FD7C3EB24}" destId="{CF3E20E4-1344-410B-ADFE-1D7302DD1679}" srcOrd="0" destOrd="0" parTransId="{70A2E91E-803F-425B-8E4F-0AD3FB1CCDB4}" sibTransId="{810BE0D7-6206-4A61-8B2D-D3F7AAF3B1AF}"/>
    <dgm:cxn modelId="{31A8A343-91B5-4CA6-BB51-910010A93A04}" srcId="{E2694456-2E06-44C1-9797-2487B6DD6250}" destId="{D1494016-C3F1-422C-9092-A385B05DB97E}" srcOrd="0" destOrd="0" parTransId="{37CAE1E9-30AA-4229-9C5B-994A9B038222}" sibTransId="{8D47BAA6-D18D-470D-8397-4128ABB606F7}"/>
    <dgm:cxn modelId="{A5589E64-7BE7-4A61-8A78-6ADC35354637}" type="presOf" srcId="{E5E83CF0-A2AC-4336-BB88-6DD050726DE7}" destId="{BF2F8751-2C98-47A3-AED8-76E6A067E767}" srcOrd="0" destOrd="0" presId="urn:microsoft.com/office/officeart/2005/8/layout/hierarchy4"/>
    <dgm:cxn modelId="{F548BA64-BF27-426F-B8CE-1F9A51E0BAC9}" type="presOf" srcId="{F08CC1C9-37AD-49FF-991B-12EFC5945B76}" destId="{10438C45-E9F2-4A6E-B462-CAEBEC9C3725}" srcOrd="0" destOrd="0" presId="urn:microsoft.com/office/officeart/2005/8/layout/hierarchy4"/>
    <dgm:cxn modelId="{99742C6E-EA89-4950-81BA-656EFE741D93}" type="presOf" srcId="{2F86261B-BC50-43CE-92FE-0624E6728D7C}" destId="{4782B493-8266-40AC-B73A-3FA85AAF5858}" srcOrd="0" destOrd="0" presId="urn:microsoft.com/office/officeart/2005/8/layout/hierarchy4"/>
    <dgm:cxn modelId="{4ACC814E-DCFF-40FB-867E-4C661DEF9FE6}" srcId="{9AA09F14-9E01-4842-BF4B-942FD7C3EB24}" destId="{66DDFC11-24CD-4885-8E2A-D3ADC69C6685}" srcOrd="1" destOrd="0" parTransId="{B2E6AA80-494D-4C1A-9ED1-287AD735865A}" sibTransId="{564A658F-035E-45B9-B5C4-6A1F7F3EE2D7}"/>
    <dgm:cxn modelId="{01D8DD4F-25BA-4213-936E-F17E01F460B2}" srcId="{91291DDD-4755-4CAB-B54F-1D5FFFBBACFE}" destId="{F9651694-A082-4245-B549-0C62B4E4B9D5}" srcOrd="1" destOrd="0" parTransId="{7F7DC916-0F64-4F6D-9CFE-311F88A05184}" sibTransId="{E41EE6FE-6D06-4C65-9CC2-C6C8719EF966}"/>
    <dgm:cxn modelId="{364EEA70-833D-4AAB-9191-1FC7804C42D8}" type="presOf" srcId="{CF3E20E4-1344-410B-ADFE-1D7302DD1679}" destId="{1952C0F8-8E41-4834-8B20-07DF8240F627}" srcOrd="0" destOrd="0" presId="urn:microsoft.com/office/officeart/2005/8/layout/hierarchy4"/>
    <dgm:cxn modelId="{88C91452-FFB9-4212-A656-2E7B2C9A31B2}" type="presOf" srcId="{D1494016-C3F1-422C-9092-A385B05DB97E}" destId="{416E4534-4CD0-4E64-B23C-F99E5628C4D1}" srcOrd="0" destOrd="0" presId="urn:microsoft.com/office/officeart/2005/8/layout/hierarchy4"/>
    <dgm:cxn modelId="{ED1CA673-C841-4026-9EA5-CB308FF0C796}" type="presOf" srcId="{AFFF7E87-E64F-4F4E-B28B-DA4EE27B598C}" destId="{BAE12677-7D72-44CE-9064-BBA42257C387}" srcOrd="0" destOrd="0" presId="urn:microsoft.com/office/officeart/2005/8/layout/hierarchy4"/>
    <dgm:cxn modelId="{835C637C-D072-4924-8210-64D37A8E34D2}" srcId="{2F86261B-BC50-43CE-92FE-0624E6728D7C}" destId="{A8EC9DFD-E4E3-446A-93FE-D2EABF1D61B5}" srcOrd="0" destOrd="0" parTransId="{42A7F0CB-3C06-4B34-962C-193A499E5116}" sibTransId="{D130DB7A-A3BC-4756-A5C2-2E35446CD132}"/>
    <dgm:cxn modelId="{E74CAB95-8467-41B6-B043-F6D00047BBD1}" srcId="{91291DDD-4755-4CAB-B54F-1D5FFFBBACFE}" destId="{E5E83CF0-A2AC-4336-BB88-6DD050726DE7}" srcOrd="5" destOrd="0" parTransId="{19705C75-736F-4E51-BBB6-985D964010D1}" sibTransId="{10F5AFA6-28B9-44B3-A40B-876B79CBD8B5}"/>
    <dgm:cxn modelId="{001A2198-D166-48E5-AF1A-69927D4F6901}" type="presOf" srcId="{66DDFC11-24CD-4885-8E2A-D3ADC69C6685}" destId="{E32E405F-F260-4867-9B92-42FEA2C24939}" srcOrd="0" destOrd="0" presId="urn:microsoft.com/office/officeart/2005/8/layout/hierarchy4"/>
    <dgm:cxn modelId="{13484AA0-5D91-486E-910A-4F58E25C9404}" srcId="{F9651694-A082-4245-B549-0C62B4E4B9D5}" destId="{AFFF7E87-E64F-4F4E-B28B-DA4EE27B598C}" srcOrd="1" destOrd="0" parTransId="{B7D3D488-395B-45DA-A943-AA2A7383AEA8}" sibTransId="{FD093E60-CE72-41C4-AB61-57274B1E2524}"/>
    <dgm:cxn modelId="{5F062FA8-EFF2-491E-9065-4CBD5FC115FD}" type="presOf" srcId="{800BEF0D-2B61-4973-92BA-8B60317731CA}" destId="{2823EAE6-3131-42A1-8F70-FD00CA932A1B}" srcOrd="0" destOrd="0" presId="urn:microsoft.com/office/officeart/2005/8/layout/hierarchy4"/>
    <dgm:cxn modelId="{9A9E3EA8-BD60-4634-84D3-4005337768AD}" type="presOf" srcId="{EBA0B5B5-6272-422B-8FA6-E80CCFAD0087}" destId="{5F8FD4E6-E32B-4B3F-85BE-5B95CB2B04E0}" srcOrd="0" destOrd="0" presId="urn:microsoft.com/office/officeart/2005/8/layout/hierarchy4"/>
    <dgm:cxn modelId="{61030EBF-45DF-4136-94AB-0F50B4568A34}" srcId="{EBA0B5B5-6272-422B-8FA6-E80CCFAD0087}" destId="{91291DDD-4755-4CAB-B54F-1D5FFFBBACFE}" srcOrd="0" destOrd="0" parTransId="{5C8CDCD7-7240-4B42-9EE6-432E797B7AC1}" sibTransId="{6F6969D5-A65C-4680-8BA7-2AF6108E5C03}"/>
    <dgm:cxn modelId="{FE801CC7-86E2-4591-9B0C-270BB51478A0}" srcId="{2F86261B-BC50-43CE-92FE-0624E6728D7C}" destId="{4FDE3A62-F433-407E-AD04-E66A007ADA2D}" srcOrd="1" destOrd="0" parTransId="{B8DE59EB-1B69-48AD-B48E-360830C51AAA}" sibTransId="{63CA11A3-2EA0-4483-A30E-841D796283BD}"/>
    <dgm:cxn modelId="{F3EE07C9-7CA3-4C1A-B30D-EBFDCDF586BA}" srcId="{F9651694-A082-4245-B549-0C62B4E4B9D5}" destId="{75BEF605-8587-4E90-949C-B572513AB46A}" srcOrd="0" destOrd="0" parTransId="{DDA52F8B-502D-46A9-B4B0-8E7F22CA5063}" sibTransId="{A033F7C0-830D-494F-9F06-838B4AAF1F11}"/>
    <dgm:cxn modelId="{BAF81CD4-8AE5-421C-98F1-6D4633EDFB23}" type="presOf" srcId="{E2694456-2E06-44C1-9797-2487B6DD6250}" destId="{6BD80E00-73EC-4D5E-86E5-812CA33BB047}" srcOrd="0" destOrd="0" presId="urn:microsoft.com/office/officeart/2005/8/layout/hierarchy4"/>
    <dgm:cxn modelId="{0B36E4D5-0537-4BA8-8911-287C174FC05F}" type="presOf" srcId="{75BEF605-8587-4E90-949C-B572513AB46A}" destId="{63EC9AAA-6120-4DC5-8ADC-AF44FA1A17A6}" srcOrd="0" destOrd="0" presId="urn:microsoft.com/office/officeart/2005/8/layout/hierarchy4"/>
    <dgm:cxn modelId="{7613F4E5-FC29-483B-B23A-19B48A99ABCD}" srcId="{F08CC1C9-37AD-49FF-991B-12EFC5945B76}" destId="{800BEF0D-2B61-4973-92BA-8B60317731CA}" srcOrd="0" destOrd="0" parTransId="{1A162BE7-9049-4E9E-A302-059DC6CE0F46}" sibTransId="{C6F62973-4CBB-4F53-B4D9-0396F3FC9475}"/>
    <dgm:cxn modelId="{ACE388FF-6F4D-4990-BBA5-7037868F689A}" srcId="{91291DDD-4755-4CAB-B54F-1D5FFFBBACFE}" destId="{2F86261B-BC50-43CE-92FE-0624E6728D7C}" srcOrd="3" destOrd="0" parTransId="{9BAEE63A-BC83-4667-931F-4C148318945E}" sibTransId="{1002D714-2756-46A2-B6F5-39E7E563A70F}"/>
    <dgm:cxn modelId="{6A00A520-0A13-4F4E-A398-096B3092A485}" type="presParOf" srcId="{5F8FD4E6-E32B-4B3F-85BE-5B95CB2B04E0}" destId="{7E5C1E63-7A9A-46C8-A3CF-7BDC86F95212}" srcOrd="0" destOrd="0" presId="urn:microsoft.com/office/officeart/2005/8/layout/hierarchy4"/>
    <dgm:cxn modelId="{2110D381-9CDD-4A59-97AA-E5C9AF0C4443}" type="presParOf" srcId="{7E5C1E63-7A9A-46C8-A3CF-7BDC86F95212}" destId="{3B3CEFDD-FDE2-42D9-B0D1-7F9FD30407BD}" srcOrd="0" destOrd="0" presId="urn:microsoft.com/office/officeart/2005/8/layout/hierarchy4"/>
    <dgm:cxn modelId="{C3716062-8153-4757-ABD7-0082F84AD30D}" type="presParOf" srcId="{7E5C1E63-7A9A-46C8-A3CF-7BDC86F95212}" destId="{71CFDD68-8AD0-4532-9C5C-D871E00436BA}" srcOrd="1" destOrd="0" presId="urn:microsoft.com/office/officeart/2005/8/layout/hierarchy4"/>
    <dgm:cxn modelId="{DB82E319-00AE-420B-971E-671D9A327ECD}" type="presParOf" srcId="{7E5C1E63-7A9A-46C8-A3CF-7BDC86F95212}" destId="{D5199CD8-7422-40DF-97ED-3479E2A1545B}" srcOrd="2" destOrd="0" presId="urn:microsoft.com/office/officeart/2005/8/layout/hierarchy4"/>
    <dgm:cxn modelId="{7959A676-5C43-40ED-B80B-4F33C23D0E89}" type="presParOf" srcId="{D5199CD8-7422-40DF-97ED-3479E2A1545B}" destId="{D104A5EF-E393-423B-A1AC-DB1F9A5ADB97}" srcOrd="0" destOrd="0" presId="urn:microsoft.com/office/officeart/2005/8/layout/hierarchy4"/>
    <dgm:cxn modelId="{640DA91C-B25C-44EB-8DDC-59FC7807125E}" type="presParOf" srcId="{D104A5EF-E393-423B-A1AC-DB1F9A5ADB97}" destId="{7A95CC20-AF0D-488A-B8A2-076DD687913D}" srcOrd="0" destOrd="0" presId="urn:microsoft.com/office/officeart/2005/8/layout/hierarchy4"/>
    <dgm:cxn modelId="{B7230402-6288-4196-8F44-AD3BEEFBD9EE}" type="presParOf" srcId="{D104A5EF-E393-423B-A1AC-DB1F9A5ADB97}" destId="{B5E3C01C-BC5D-4F52-8DD1-11B3938E9E49}" srcOrd="1" destOrd="0" presId="urn:microsoft.com/office/officeart/2005/8/layout/hierarchy4"/>
    <dgm:cxn modelId="{130FF7B5-D521-4328-B894-3AFDC623B170}" type="presParOf" srcId="{D104A5EF-E393-423B-A1AC-DB1F9A5ADB97}" destId="{E45F5105-6A66-494B-83FE-EFCFECAEF1AD}" srcOrd="2" destOrd="0" presId="urn:microsoft.com/office/officeart/2005/8/layout/hierarchy4"/>
    <dgm:cxn modelId="{3A96029C-0912-4762-B60A-110782765C5A}" type="presParOf" srcId="{E45F5105-6A66-494B-83FE-EFCFECAEF1AD}" destId="{905C1895-8AB2-43FF-8876-14C54690FD7F}" srcOrd="0" destOrd="0" presId="urn:microsoft.com/office/officeart/2005/8/layout/hierarchy4"/>
    <dgm:cxn modelId="{75858553-EF51-492F-9743-D7E3F7948F7F}" type="presParOf" srcId="{905C1895-8AB2-43FF-8876-14C54690FD7F}" destId="{1952C0F8-8E41-4834-8B20-07DF8240F627}" srcOrd="0" destOrd="0" presId="urn:microsoft.com/office/officeart/2005/8/layout/hierarchy4"/>
    <dgm:cxn modelId="{194AA620-D653-4239-845D-BB0A670A7BB1}" type="presParOf" srcId="{905C1895-8AB2-43FF-8876-14C54690FD7F}" destId="{75A026BA-3D63-49B8-90BC-58155768BC73}" srcOrd="1" destOrd="0" presId="urn:microsoft.com/office/officeart/2005/8/layout/hierarchy4"/>
    <dgm:cxn modelId="{13622735-F138-401C-8065-114D7A589869}" type="presParOf" srcId="{E45F5105-6A66-494B-83FE-EFCFECAEF1AD}" destId="{4BE99DC2-28F7-4DA9-A1E6-3B538D16640F}" srcOrd="1" destOrd="0" presId="urn:microsoft.com/office/officeart/2005/8/layout/hierarchy4"/>
    <dgm:cxn modelId="{3E3C8F31-FEDA-405D-9CC5-F816E3E5C352}" type="presParOf" srcId="{E45F5105-6A66-494B-83FE-EFCFECAEF1AD}" destId="{D1CC004A-C1D6-4ECB-AF84-911D4517B51F}" srcOrd="2" destOrd="0" presId="urn:microsoft.com/office/officeart/2005/8/layout/hierarchy4"/>
    <dgm:cxn modelId="{6D5CEB27-5A45-47A5-A884-4245137D6C6D}" type="presParOf" srcId="{D1CC004A-C1D6-4ECB-AF84-911D4517B51F}" destId="{E32E405F-F260-4867-9B92-42FEA2C24939}" srcOrd="0" destOrd="0" presId="urn:microsoft.com/office/officeart/2005/8/layout/hierarchy4"/>
    <dgm:cxn modelId="{C4CD14CA-0944-41C7-B585-6E747C80F76C}" type="presParOf" srcId="{D1CC004A-C1D6-4ECB-AF84-911D4517B51F}" destId="{2CE0AA54-E373-4521-ABD9-1BAD6E97C406}" srcOrd="1" destOrd="0" presId="urn:microsoft.com/office/officeart/2005/8/layout/hierarchy4"/>
    <dgm:cxn modelId="{ACFC41FF-F914-4914-8A90-0FCFC71ACFE5}" type="presParOf" srcId="{D5199CD8-7422-40DF-97ED-3479E2A1545B}" destId="{2047764E-777C-431B-9337-E97735084067}" srcOrd="1" destOrd="0" presId="urn:microsoft.com/office/officeart/2005/8/layout/hierarchy4"/>
    <dgm:cxn modelId="{C34D81A6-D510-428A-BE10-FD30A84450AC}" type="presParOf" srcId="{D5199CD8-7422-40DF-97ED-3479E2A1545B}" destId="{B3090E3D-3730-42F5-91D6-F9069F440898}" srcOrd="2" destOrd="0" presId="urn:microsoft.com/office/officeart/2005/8/layout/hierarchy4"/>
    <dgm:cxn modelId="{1BFDB202-9E6D-4BBB-9010-48B6C6AC1643}" type="presParOf" srcId="{B3090E3D-3730-42F5-91D6-F9069F440898}" destId="{D005599D-D59F-430B-B982-C6BFF9123CC6}" srcOrd="0" destOrd="0" presId="urn:microsoft.com/office/officeart/2005/8/layout/hierarchy4"/>
    <dgm:cxn modelId="{152F363C-4F6C-47E7-98C9-062CA67542A2}" type="presParOf" srcId="{B3090E3D-3730-42F5-91D6-F9069F440898}" destId="{2D0DC1D1-D8F9-431A-9116-961E18629989}" srcOrd="1" destOrd="0" presId="urn:microsoft.com/office/officeart/2005/8/layout/hierarchy4"/>
    <dgm:cxn modelId="{CDB0A704-65E0-45D7-8A11-223DE6CBEB48}" type="presParOf" srcId="{B3090E3D-3730-42F5-91D6-F9069F440898}" destId="{7A024D6B-49BE-430C-90EB-8AD13945E49C}" srcOrd="2" destOrd="0" presId="urn:microsoft.com/office/officeart/2005/8/layout/hierarchy4"/>
    <dgm:cxn modelId="{6C66CB33-1CC3-4766-923F-673D933E65C0}" type="presParOf" srcId="{7A024D6B-49BE-430C-90EB-8AD13945E49C}" destId="{39937F97-2DC8-45A0-8A2C-B1B847DE3BC2}" srcOrd="0" destOrd="0" presId="urn:microsoft.com/office/officeart/2005/8/layout/hierarchy4"/>
    <dgm:cxn modelId="{CD8CA6CD-CDBE-474A-8B4D-5CD8AA2FBA9B}" type="presParOf" srcId="{39937F97-2DC8-45A0-8A2C-B1B847DE3BC2}" destId="{63EC9AAA-6120-4DC5-8ADC-AF44FA1A17A6}" srcOrd="0" destOrd="0" presId="urn:microsoft.com/office/officeart/2005/8/layout/hierarchy4"/>
    <dgm:cxn modelId="{CA223D86-72E1-4F81-9368-1190E389DD1A}" type="presParOf" srcId="{39937F97-2DC8-45A0-8A2C-B1B847DE3BC2}" destId="{92582009-5566-4485-8DD0-389A291DB43C}" srcOrd="1" destOrd="0" presId="urn:microsoft.com/office/officeart/2005/8/layout/hierarchy4"/>
    <dgm:cxn modelId="{BAFA3665-FEB5-46FC-9929-9B37BB1788DF}" type="presParOf" srcId="{7A024D6B-49BE-430C-90EB-8AD13945E49C}" destId="{7EA86CB1-1896-4B32-9CAB-E2A6590B160A}" srcOrd="1" destOrd="0" presId="urn:microsoft.com/office/officeart/2005/8/layout/hierarchy4"/>
    <dgm:cxn modelId="{06F27CCE-26E1-4B39-82E3-AFE51DF12244}" type="presParOf" srcId="{7A024D6B-49BE-430C-90EB-8AD13945E49C}" destId="{1B25E2F0-4387-4EB2-83CF-1C09266DC326}" srcOrd="2" destOrd="0" presId="urn:microsoft.com/office/officeart/2005/8/layout/hierarchy4"/>
    <dgm:cxn modelId="{4A6DE9E7-15D4-47B6-ACB8-4B482BC1DCD3}" type="presParOf" srcId="{1B25E2F0-4387-4EB2-83CF-1C09266DC326}" destId="{BAE12677-7D72-44CE-9064-BBA42257C387}" srcOrd="0" destOrd="0" presId="urn:microsoft.com/office/officeart/2005/8/layout/hierarchy4"/>
    <dgm:cxn modelId="{A64DC8B4-B22D-4BCA-8D23-FD25FBEB6ECF}" type="presParOf" srcId="{1B25E2F0-4387-4EB2-83CF-1C09266DC326}" destId="{2C9485F6-AA6E-451E-9308-827279A84B5D}" srcOrd="1" destOrd="0" presId="urn:microsoft.com/office/officeart/2005/8/layout/hierarchy4"/>
    <dgm:cxn modelId="{9FB72415-BC4D-45F6-B4B4-3E0D0E114E37}" type="presParOf" srcId="{D5199CD8-7422-40DF-97ED-3479E2A1545B}" destId="{990D1E8E-1E1E-422F-8379-9ABD1A3552ED}" srcOrd="3" destOrd="0" presId="urn:microsoft.com/office/officeart/2005/8/layout/hierarchy4"/>
    <dgm:cxn modelId="{70A0AEB1-CE79-48E9-B1A1-FA75D0BB3EB1}" type="presParOf" srcId="{D5199CD8-7422-40DF-97ED-3479E2A1545B}" destId="{B5BC26D7-102D-4866-AC85-B79E594C1EAB}" srcOrd="4" destOrd="0" presId="urn:microsoft.com/office/officeart/2005/8/layout/hierarchy4"/>
    <dgm:cxn modelId="{979F3789-0090-439D-9496-E4024A2AD5A4}" type="presParOf" srcId="{B5BC26D7-102D-4866-AC85-B79E594C1EAB}" destId="{6BD80E00-73EC-4D5E-86E5-812CA33BB047}" srcOrd="0" destOrd="0" presId="urn:microsoft.com/office/officeart/2005/8/layout/hierarchy4"/>
    <dgm:cxn modelId="{B4BDB6C1-5114-4C2F-8F6D-B5EF633D8F09}" type="presParOf" srcId="{B5BC26D7-102D-4866-AC85-B79E594C1EAB}" destId="{E3A6DE70-17DD-4394-9B2F-F6C8101E8713}" srcOrd="1" destOrd="0" presId="urn:microsoft.com/office/officeart/2005/8/layout/hierarchy4"/>
    <dgm:cxn modelId="{3D50A7C0-B249-4D70-BBA5-D4805D4BDD55}" type="presParOf" srcId="{B5BC26D7-102D-4866-AC85-B79E594C1EAB}" destId="{752B41CF-907B-4A06-A306-1443CBED83CF}" srcOrd="2" destOrd="0" presId="urn:microsoft.com/office/officeart/2005/8/layout/hierarchy4"/>
    <dgm:cxn modelId="{A15FEA70-0097-40B8-8A2A-EAE464ECB97D}" type="presParOf" srcId="{752B41CF-907B-4A06-A306-1443CBED83CF}" destId="{128C1E44-2BEE-49B6-BD87-BADC12AFA140}" srcOrd="0" destOrd="0" presId="urn:microsoft.com/office/officeart/2005/8/layout/hierarchy4"/>
    <dgm:cxn modelId="{5BDC6ADD-A26F-492E-9A91-3FAFD1FE13DA}" type="presParOf" srcId="{128C1E44-2BEE-49B6-BD87-BADC12AFA140}" destId="{416E4534-4CD0-4E64-B23C-F99E5628C4D1}" srcOrd="0" destOrd="0" presId="urn:microsoft.com/office/officeart/2005/8/layout/hierarchy4"/>
    <dgm:cxn modelId="{5BAB3FC6-AF90-4032-B240-A9417557E722}" type="presParOf" srcId="{128C1E44-2BEE-49B6-BD87-BADC12AFA140}" destId="{0CB3CBC2-7E37-4481-8EC6-74103C2B4EC3}" srcOrd="1" destOrd="0" presId="urn:microsoft.com/office/officeart/2005/8/layout/hierarchy4"/>
    <dgm:cxn modelId="{B01C86AB-5CEF-4975-B5CA-7EFE6A5E2C8C}" type="presParOf" srcId="{D5199CD8-7422-40DF-97ED-3479E2A1545B}" destId="{0D16ABFA-B75C-4577-B364-F308A41B2727}" srcOrd="5" destOrd="0" presId="urn:microsoft.com/office/officeart/2005/8/layout/hierarchy4"/>
    <dgm:cxn modelId="{DE1367AF-6742-4CB9-9290-B862D3F79540}" type="presParOf" srcId="{D5199CD8-7422-40DF-97ED-3479E2A1545B}" destId="{FC81351F-9AC8-49F1-A46B-C181BB748A1F}" srcOrd="6" destOrd="0" presId="urn:microsoft.com/office/officeart/2005/8/layout/hierarchy4"/>
    <dgm:cxn modelId="{0B667730-184A-4027-9FEC-AE99DF77D5B8}" type="presParOf" srcId="{FC81351F-9AC8-49F1-A46B-C181BB748A1F}" destId="{4782B493-8266-40AC-B73A-3FA85AAF5858}" srcOrd="0" destOrd="0" presId="urn:microsoft.com/office/officeart/2005/8/layout/hierarchy4"/>
    <dgm:cxn modelId="{F3CFC716-257A-4443-9CAC-E0829DAB5A91}" type="presParOf" srcId="{FC81351F-9AC8-49F1-A46B-C181BB748A1F}" destId="{7BD8B375-7805-43C7-88CB-789752F8578F}" srcOrd="1" destOrd="0" presId="urn:microsoft.com/office/officeart/2005/8/layout/hierarchy4"/>
    <dgm:cxn modelId="{8A29B7DE-D6A1-434A-A16A-98405F541048}" type="presParOf" srcId="{FC81351F-9AC8-49F1-A46B-C181BB748A1F}" destId="{509928C0-419F-4686-9336-00BC73744080}" srcOrd="2" destOrd="0" presId="urn:microsoft.com/office/officeart/2005/8/layout/hierarchy4"/>
    <dgm:cxn modelId="{D16FD052-2A3F-4919-AF12-E1A00F5E4F6E}" type="presParOf" srcId="{509928C0-419F-4686-9336-00BC73744080}" destId="{DDBC7589-B17C-47A8-8323-675DB22A78D8}" srcOrd="0" destOrd="0" presId="urn:microsoft.com/office/officeart/2005/8/layout/hierarchy4"/>
    <dgm:cxn modelId="{CD87FEBF-2ABA-40E7-8527-39F2C857E8E1}" type="presParOf" srcId="{DDBC7589-B17C-47A8-8323-675DB22A78D8}" destId="{184167E6-D09D-4839-9FD6-CEA50A55325A}" srcOrd="0" destOrd="0" presId="urn:microsoft.com/office/officeart/2005/8/layout/hierarchy4"/>
    <dgm:cxn modelId="{0C51836F-4CC1-47AB-9DF6-4F8818E8F8BD}" type="presParOf" srcId="{DDBC7589-B17C-47A8-8323-675DB22A78D8}" destId="{DF828FE5-0696-4E46-986A-BAD2A884DDEC}" srcOrd="1" destOrd="0" presId="urn:microsoft.com/office/officeart/2005/8/layout/hierarchy4"/>
    <dgm:cxn modelId="{57834367-BD57-4BA8-882D-42B9C074B417}" type="presParOf" srcId="{509928C0-419F-4686-9336-00BC73744080}" destId="{71448651-3541-41D9-A464-C9B09BF38E7D}" srcOrd="1" destOrd="0" presId="urn:microsoft.com/office/officeart/2005/8/layout/hierarchy4"/>
    <dgm:cxn modelId="{557489E6-E7D5-4603-B997-131B314FFCFA}" type="presParOf" srcId="{509928C0-419F-4686-9336-00BC73744080}" destId="{6D5320D2-DC4A-4E50-BAEF-D3421D8DE1C4}" srcOrd="2" destOrd="0" presId="urn:microsoft.com/office/officeart/2005/8/layout/hierarchy4"/>
    <dgm:cxn modelId="{EB67A5C0-EFB2-472C-A950-D6E6F744D2DB}" type="presParOf" srcId="{6D5320D2-DC4A-4E50-BAEF-D3421D8DE1C4}" destId="{5C8816E7-A6CF-4CAA-8114-95B928592555}" srcOrd="0" destOrd="0" presId="urn:microsoft.com/office/officeart/2005/8/layout/hierarchy4"/>
    <dgm:cxn modelId="{59581F1B-408F-4FF5-A03F-A1B0B1650CDD}" type="presParOf" srcId="{6D5320D2-DC4A-4E50-BAEF-D3421D8DE1C4}" destId="{7B99D5F0-2C62-414A-9327-4B6AF79B1A48}" srcOrd="1" destOrd="0" presId="urn:microsoft.com/office/officeart/2005/8/layout/hierarchy4"/>
    <dgm:cxn modelId="{E852F0E4-437B-47B7-A704-1D921FFADE86}" type="presParOf" srcId="{D5199CD8-7422-40DF-97ED-3479E2A1545B}" destId="{B613D696-6ADB-4A5E-BC03-943CD7A391FE}" srcOrd="7" destOrd="0" presId="urn:microsoft.com/office/officeart/2005/8/layout/hierarchy4"/>
    <dgm:cxn modelId="{3BCD0697-716C-4A34-94BA-38D9B6439732}" type="presParOf" srcId="{D5199CD8-7422-40DF-97ED-3479E2A1545B}" destId="{A2347B38-E334-4070-A0B2-4E91EB4063D0}" srcOrd="8" destOrd="0" presId="urn:microsoft.com/office/officeart/2005/8/layout/hierarchy4"/>
    <dgm:cxn modelId="{6DF3E151-BE23-4E03-A406-D6334D5D4062}" type="presParOf" srcId="{A2347B38-E334-4070-A0B2-4E91EB4063D0}" destId="{10438C45-E9F2-4A6E-B462-CAEBEC9C3725}" srcOrd="0" destOrd="0" presId="urn:microsoft.com/office/officeart/2005/8/layout/hierarchy4"/>
    <dgm:cxn modelId="{FFB9D05F-585B-4B88-894E-47F1FE319596}" type="presParOf" srcId="{A2347B38-E334-4070-A0B2-4E91EB4063D0}" destId="{9556E6B7-2B6D-47A3-BF7D-F6FB0AE3EADD}" srcOrd="1" destOrd="0" presId="urn:microsoft.com/office/officeart/2005/8/layout/hierarchy4"/>
    <dgm:cxn modelId="{25861E9D-5F7F-4D9D-B041-A557E97D70AD}" type="presParOf" srcId="{A2347B38-E334-4070-A0B2-4E91EB4063D0}" destId="{409325BC-6A8A-4C22-93F8-D8BFB36314A3}" srcOrd="2" destOrd="0" presId="urn:microsoft.com/office/officeart/2005/8/layout/hierarchy4"/>
    <dgm:cxn modelId="{6B885678-C867-404A-AB6C-953C25D396E4}" type="presParOf" srcId="{409325BC-6A8A-4C22-93F8-D8BFB36314A3}" destId="{78B230EA-1767-4373-BC64-B57734AB1697}" srcOrd="0" destOrd="0" presId="urn:microsoft.com/office/officeart/2005/8/layout/hierarchy4"/>
    <dgm:cxn modelId="{655BEB0D-57ED-4E95-A9C2-BEC58ECA4D19}" type="presParOf" srcId="{78B230EA-1767-4373-BC64-B57734AB1697}" destId="{2823EAE6-3131-42A1-8F70-FD00CA932A1B}" srcOrd="0" destOrd="0" presId="urn:microsoft.com/office/officeart/2005/8/layout/hierarchy4"/>
    <dgm:cxn modelId="{E0E5EB27-A313-40DF-AB99-80A5F5EB06BD}" type="presParOf" srcId="{78B230EA-1767-4373-BC64-B57734AB1697}" destId="{36DDA510-8BC9-4120-BF9E-70E8856827ED}" srcOrd="1" destOrd="0" presId="urn:microsoft.com/office/officeart/2005/8/layout/hierarchy4"/>
    <dgm:cxn modelId="{1F770EA4-9997-4A40-AAD9-C36EFB79FB0E}" type="presParOf" srcId="{D5199CD8-7422-40DF-97ED-3479E2A1545B}" destId="{88EFEB8D-67E2-477C-A635-FC83527033F4}" srcOrd="9" destOrd="0" presId="urn:microsoft.com/office/officeart/2005/8/layout/hierarchy4"/>
    <dgm:cxn modelId="{7584773A-F229-45C1-A5A0-DF41E553457F}" type="presParOf" srcId="{D5199CD8-7422-40DF-97ED-3479E2A1545B}" destId="{11D24A2C-3358-4B53-8F20-916850EA7449}" srcOrd="10" destOrd="0" presId="urn:microsoft.com/office/officeart/2005/8/layout/hierarchy4"/>
    <dgm:cxn modelId="{61395AC5-52FA-4B27-B559-E59F742DEF51}" type="presParOf" srcId="{11D24A2C-3358-4B53-8F20-916850EA7449}" destId="{BF2F8751-2C98-47A3-AED8-76E6A067E767}" srcOrd="0" destOrd="0" presId="urn:microsoft.com/office/officeart/2005/8/layout/hierarchy4"/>
    <dgm:cxn modelId="{9A335D2A-2BED-4AF1-A6E9-BECAED0CF46F}" type="presParOf" srcId="{11D24A2C-3358-4B53-8F20-916850EA7449}" destId="{693F8E54-4220-4F63-8CF9-60EA6D488812}" srcOrd="1" destOrd="0" presId="urn:microsoft.com/office/officeart/2005/8/layout/hierarchy4"/>
    <dgm:cxn modelId="{9A35D383-C679-46D4-8D37-E4BD7D996738}" type="presParOf" srcId="{11D24A2C-3358-4B53-8F20-916850EA7449}" destId="{B7732608-3305-4D31-A190-4EAFF3415C4D}" srcOrd="2" destOrd="0" presId="urn:microsoft.com/office/officeart/2005/8/layout/hierarchy4"/>
    <dgm:cxn modelId="{7537ED01-CA4D-40B3-9963-1520F49FAE7A}" type="presParOf" srcId="{B7732608-3305-4D31-A190-4EAFF3415C4D}" destId="{E22E86E7-69C6-4CE3-BE7C-4C5A6B227BF0}" srcOrd="0" destOrd="0" presId="urn:microsoft.com/office/officeart/2005/8/layout/hierarchy4"/>
    <dgm:cxn modelId="{73336A3D-71F6-4EA9-BFF7-A4E86533D384}" type="presParOf" srcId="{E22E86E7-69C6-4CE3-BE7C-4C5A6B227BF0}" destId="{411BA4A5-289D-48B8-A47F-BA6B31652214}" srcOrd="0" destOrd="0" presId="urn:microsoft.com/office/officeart/2005/8/layout/hierarchy4"/>
    <dgm:cxn modelId="{203796F8-70F9-42BA-8B22-9D92880A6747}" type="presParOf" srcId="{E22E86E7-69C6-4CE3-BE7C-4C5A6B227BF0}" destId="{002A06A8-0C2F-4FD8-B99A-6E92AF01125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09ED9E-D5D6-4147-BE5B-D67C64F9C9AD}">
      <dsp:nvSpPr>
        <dsp:cNvPr id="0" name=""/>
        <dsp:cNvSpPr/>
      </dsp:nvSpPr>
      <dsp:spPr>
        <a:xfrm>
          <a:off x="2770266" y="4951390"/>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AU" sz="2200" kern="1200" dirty="0"/>
            <a:t>(A) Protect the existing LNAs </a:t>
          </a:r>
        </a:p>
      </dsp:txBody>
      <dsp:txXfrm>
        <a:off x="3268885" y="5379547"/>
        <a:ext cx="2221937" cy="1907943"/>
      </dsp:txXfrm>
    </dsp:sp>
    <dsp:sp modelId="{ED29058A-1C32-42CD-9F5F-447C61713935}">
      <dsp:nvSpPr>
        <dsp:cNvPr id="0" name=""/>
        <dsp:cNvSpPr/>
      </dsp:nvSpPr>
      <dsp:spPr>
        <a:xfrm>
          <a:off x="2847075" y="6187563"/>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8CDDA7-BF33-408A-995F-D54564C7DC81}">
      <dsp:nvSpPr>
        <dsp:cNvPr id="0" name=""/>
        <dsp:cNvSpPr/>
      </dsp:nvSpPr>
      <dsp:spPr>
        <a:xfrm>
          <a:off x="0" y="3423306"/>
          <a:ext cx="3219175" cy="2764257"/>
        </a:xfrm>
        <a:prstGeom prst="hexagon">
          <a:avLst>
            <a:gd name="adj" fmla="val 25000"/>
            <a:gd name="vf" fmla="val 115470"/>
          </a:avLst>
        </a:prstGeom>
        <a:blipFill>
          <a:blip xmlns:r="http://schemas.openxmlformats.org/officeDocument/2006/relationships" r:embed="rId1"/>
          <a:srcRect/>
          <a:stretch>
            <a:fillRect l="-7000" r="-7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5A3DD7-04A6-4043-BE10-94579B1D0777}">
      <dsp:nvSpPr>
        <dsp:cNvPr id="0" name=""/>
        <dsp:cNvSpPr/>
      </dsp:nvSpPr>
      <dsp:spPr>
        <a:xfrm>
          <a:off x="2205288" y="5820894"/>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30C643-EC35-43C4-9FFD-7F55ACA535EA}">
      <dsp:nvSpPr>
        <dsp:cNvPr id="0" name=""/>
        <dsp:cNvSpPr/>
      </dsp:nvSpPr>
      <dsp:spPr>
        <a:xfrm>
          <a:off x="5540532" y="3415296"/>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US" sz="2200" kern="1200"/>
            <a:t>(B) Improve the existing LNAs </a:t>
          </a:r>
          <a:endParaRPr lang="en-AU" sz="2200" kern="1200" dirty="0"/>
        </a:p>
      </dsp:txBody>
      <dsp:txXfrm>
        <a:off x="6039151" y="3843453"/>
        <a:ext cx="2221937" cy="1907943"/>
      </dsp:txXfrm>
    </dsp:sp>
    <dsp:sp modelId="{75AB2393-6BC8-447E-B5A9-52E6DCEDD07C}">
      <dsp:nvSpPr>
        <dsp:cNvPr id="0" name=""/>
        <dsp:cNvSpPr/>
      </dsp:nvSpPr>
      <dsp:spPr>
        <a:xfrm>
          <a:off x="7756062" y="5805765"/>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4E199D-6CCD-47FF-8E65-797744EED098}">
      <dsp:nvSpPr>
        <dsp:cNvPr id="0" name=""/>
        <dsp:cNvSpPr/>
      </dsp:nvSpPr>
      <dsp:spPr>
        <a:xfrm>
          <a:off x="8309091" y="4946050"/>
          <a:ext cx="3219175" cy="2764257"/>
        </a:xfrm>
        <a:prstGeom prst="hexagon">
          <a:avLst>
            <a:gd name="adj" fmla="val 25000"/>
            <a:gd name="vf" fmla="val 115470"/>
          </a:avLst>
        </a:prstGeom>
        <a:blipFill>
          <a:blip xmlns:r="http://schemas.openxmlformats.org/officeDocument/2006/relationships" r:embed="rId2"/>
          <a:srcRect/>
          <a:stretch>
            <a:fillRect l="-14000" r="-14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D0948A-4C87-40B3-896F-E2566B7582E5}">
      <dsp:nvSpPr>
        <dsp:cNvPr id="0" name=""/>
        <dsp:cNvSpPr/>
      </dsp:nvSpPr>
      <dsp:spPr>
        <a:xfrm>
          <a:off x="8387608" y="6175994"/>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D21917-0EA4-4BD2-81B7-6391281FD23A}">
      <dsp:nvSpPr>
        <dsp:cNvPr id="0" name=""/>
        <dsp:cNvSpPr/>
      </dsp:nvSpPr>
      <dsp:spPr>
        <a:xfrm>
          <a:off x="2770266" y="1896112"/>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US" sz="2200" kern="1200" dirty="0"/>
            <a:t>(C) Protection and enhance links between LNAs</a:t>
          </a:r>
        </a:p>
        <a:p>
          <a:pPr marL="0" lvl="0" indent="0" algn="ctr" defTabSz="977900">
            <a:lnSpc>
              <a:spcPct val="90000"/>
            </a:lnSpc>
            <a:spcBef>
              <a:spcPct val="0"/>
            </a:spcBef>
            <a:spcAft>
              <a:spcPct val="35000"/>
            </a:spcAft>
            <a:buNone/>
          </a:pPr>
          <a:endParaRPr lang="en-AU" sz="2200" kern="1200" dirty="0"/>
        </a:p>
      </dsp:txBody>
      <dsp:txXfrm>
        <a:off x="3268885" y="2324269"/>
        <a:ext cx="2221937" cy="1907943"/>
      </dsp:txXfrm>
    </dsp:sp>
    <dsp:sp modelId="{69650D51-506D-45F0-8DF6-630ECC4C9064}">
      <dsp:nvSpPr>
        <dsp:cNvPr id="0" name=""/>
        <dsp:cNvSpPr/>
      </dsp:nvSpPr>
      <dsp:spPr>
        <a:xfrm>
          <a:off x="4975555" y="1948620"/>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D947C5-4CFC-413F-9630-11BFF770217B}">
      <dsp:nvSpPr>
        <dsp:cNvPr id="0" name=""/>
        <dsp:cNvSpPr/>
      </dsp:nvSpPr>
      <dsp:spPr>
        <a:xfrm>
          <a:off x="5540532" y="359127"/>
          <a:ext cx="3219175" cy="2764257"/>
        </a:xfrm>
        <a:prstGeom prst="hexagon">
          <a:avLst>
            <a:gd name="adj" fmla="val 25000"/>
            <a:gd name="vf" fmla="val 115470"/>
          </a:avLst>
        </a:prstGeom>
        <a:blipFill>
          <a:blip xmlns:r="http://schemas.openxmlformats.org/officeDocument/2006/relationships" r:embed="rId3"/>
          <a:srcRect/>
          <a:stretch>
            <a:fillRect l="-25000" r="-25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DB8D65-21D5-4F01-9D63-2B6B512C9F1F}">
      <dsp:nvSpPr>
        <dsp:cNvPr id="0" name=""/>
        <dsp:cNvSpPr/>
      </dsp:nvSpPr>
      <dsp:spPr>
        <a:xfrm>
          <a:off x="5630997" y="1583731"/>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05E56E-956E-475B-9CB6-0A59D9DB66EF}">
      <dsp:nvSpPr>
        <dsp:cNvPr id="0" name=""/>
        <dsp:cNvSpPr/>
      </dsp:nvSpPr>
      <dsp:spPr>
        <a:xfrm>
          <a:off x="8309091" y="1889882"/>
          <a:ext cx="3219175" cy="2764257"/>
        </a:xfrm>
        <a:prstGeom prst="hexagon">
          <a:avLst>
            <a:gd name="adj" fmla="val 25000"/>
            <a:gd name="vf" fmla="val 115470"/>
          </a:avLst>
        </a:prstGeom>
        <a:solidFill>
          <a:srgbClr val="92D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AU" sz="2200" kern="1200" dirty="0"/>
            <a:t>(D) Work with partners </a:t>
          </a:r>
        </a:p>
      </dsp:txBody>
      <dsp:txXfrm>
        <a:off x="8807710" y="2318039"/>
        <a:ext cx="2221937" cy="1907943"/>
      </dsp:txXfrm>
    </dsp:sp>
    <dsp:sp modelId="{00DF9B4B-A625-4DA2-9BB8-CC279FAF4B63}">
      <dsp:nvSpPr>
        <dsp:cNvPr id="0" name=""/>
        <dsp:cNvSpPr/>
      </dsp:nvSpPr>
      <dsp:spPr>
        <a:xfrm>
          <a:off x="11094720" y="3114485"/>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6F5BC3-521D-403B-9AE6-F7E325C6EA1C}">
      <dsp:nvSpPr>
        <dsp:cNvPr id="0" name=""/>
        <dsp:cNvSpPr/>
      </dsp:nvSpPr>
      <dsp:spPr>
        <a:xfrm>
          <a:off x="11079358" y="3443775"/>
          <a:ext cx="3219175" cy="2764257"/>
        </a:xfrm>
        <a:prstGeom prst="hexagon">
          <a:avLst>
            <a:gd name="adj" fmla="val 25000"/>
            <a:gd name="vf" fmla="val 115470"/>
          </a:avLst>
        </a:prstGeom>
        <a:blipFill>
          <a:blip xmlns:r="http://schemas.openxmlformats.org/officeDocument/2006/relationships" r:embed="rId4"/>
          <a:srcRect/>
          <a:stretch>
            <a:fillRect l="-7000" r="-7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85E009-BD4D-450E-8432-951BDF1E1940}">
      <dsp:nvSpPr>
        <dsp:cNvPr id="0" name=""/>
        <dsp:cNvSpPr/>
      </dsp:nvSpPr>
      <dsp:spPr>
        <a:xfrm>
          <a:off x="11707489" y="3493614"/>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FBBB82-6A10-4D19-A3C4-B63D7D8C2721}">
      <dsp:nvSpPr>
        <dsp:cNvPr id="0" name=""/>
        <dsp:cNvSpPr/>
      </dsp:nvSpPr>
      <dsp:spPr>
        <a:xfrm>
          <a:off x="11079358" y="388497"/>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US" sz="2200" kern="1200" dirty="0"/>
            <a:t>(E) Foster community understanding, respect and stewardship for the environment </a:t>
          </a:r>
          <a:endParaRPr lang="en-AU" sz="2200" kern="1200" dirty="0"/>
        </a:p>
      </dsp:txBody>
      <dsp:txXfrm>
        <a:off x="11577977" y="816654"/>
        <a:ext cx="2221937" cy="1907943"/>
      </dsp:txXfrm>
    </dsp:sp>
    <dsp:sp modelId="{DBF3A3D0-5582-4C0B-B2CF-0588A62D0B57}">
      <dsp:nvSpPr>
        <dsp:cNvPr id="0" name=""/>
        <dsp:cNvSpPr/>
      </dsp:nvSpPr>
      <dsp:spPr>
        <a:xfrm>
          <a:off x="13864986" y="1627340"/>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E308DD-5837-4206-83C1-27AABD91C2F8}">
      <dsp:nvSpPr>
        <dsp:cNvPr id="0" name=""/>
        <dsp:cNvSpPr/>
      </dsp:nvSpPr>
      <dsp:spPr>
        <a:xfrm>
          <a:off x="13849624" y="1930820"/>
          <a:ext cx="3219175" cy="2764257"/>
        </a:xfrm>
        <a:prstGeom prst="hexagon">
          <a:avLst>
            <a:gd name="adj" fmla="val 25000"/>
            <a:gd name="vf" fmla="val 115470"/>
          </a:avLst>
        </a:prstGeom>
        <a:blipFill>
          <a:blip xmlns:r="http://schemas.openxmlformats.org/officeDocument/2006/relationships" r:embed="rId5"/>
          <a:srcRect/>
          <a:stretch>
            <a:fillRect l="-14000" r="-14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8E54E7-81CC-4FDA-A186-028C01BC690E}">
      <dsp:nvSpPr>
        <dsp:cNvPr id="0" name=""/>
        <dsp:cNvSpPr/>
      </dsp:nvSpPr>
      <dsp:spPr>
        <a:xfrm>
          <a:off x="14491411" y="1992229"/>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42167A-AC38-4CBC-BDBE-5EAD1DE71D96}">
      <dsp:nvSpPr>
        <dsp:cNvPr id="0" name=""/>
        <dsp:cNvSpPr/>
      </dsp:nvSpPr>
      <dsp:spPr>
        <a:xfrm>
          <a:off x="13849624" y="4981649"/>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US" sz="2200" kern="1200" dirty="0"/>
            <a:t>(F) Mainstream biodiversity in Shire operations and decision making</a:t>
          </a:r>
          <a:endParaRPr lang="en-AU" sz="2200" kern="1200" dirty="0"/>
        </a:p>
      </dsp:txBody>
      <dsp:txXfrm>
        <a:off x="14348243" y="5409806"/>
        <a:ext cx="2221937" cy="1907943"/>
      </dsp:txXfrm>
    </dsp:sp>
    <dsp:sp modelId="{7A5A5235-C709-403B-9FDE-48F0879418AA}">
      <dsp:nvSpPr>
        <dsp:cNvPr id="0" name=""/>
        <dsp:cNvSpPr/>
      </dsp:nvSpPr>
      <dsp:spPr>
        <a:xfrm>
          <a:off x="14487997" y="7402377"/>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C0B550-985D-4357-ADC8-D9688A4009F1}">
      <dsp:nvSpPr>
        <dsp:cNvPr id="0" name=""/>
        <dsp:cNvSpPr/>
      </dsp:nvSpPr>
      <dsp:spPr>
        <a:xfrm>
          <a:off x="11079358" y="6494604"/>
          <a:ext cx="3219175" cy="2764257"/>
        </a:xfrm>
        <a:prstGeom prst="hexagon">
          <a:avLst>
            <a:gd name="adj" fmla="val 25000"/>
            <a:gd name="vf" fmla="val 115470"/>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4F8490-5538-4B03-87EA-E558A1D98786}">
      <dsp:nvSpPr>
        <dsp:cNvPr id="0" name=""/>
        <dsp:cNvSpPr/>
      </dsp:nvSpPr>
      <dsp:spPr>
        <a:xfrm>
          <a:off x="13890589" y="7707638"/>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F3051-373E-4FF3-AFD6-D4E8353E9F7C}">
      <dsp:nvSpPr>
        <dsp:cNvPr id="0" name=""/>
        <dsp:cNvSpPr/>
      </dsp:nvSpPr>
      <dsp:spPr>
        <a:xfrm>
          <a:off x="79" y="2996"/>
          <a:ext cx="16375913" cy="40378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AU" sz="6500" kern="1200" dirty="0"/>
            <a:t>(D) Working with Partners</a:t>
          </a:r>
        </a:p>
      </dsp:txBody>
      <dsp:txXfrm>
        <a:off x="118342" y="121259"/>
        <a:ext cx="16139387" cy="3801275"/>
      </dsp:txXfrm>
    </dsp:sp>
    <dsp:sp modelId="{6C61DEF0-EB3D-43F7-BBFD-565BF6EC84D5}">
      <dsp:nvSpPr>
        <dsp:cNvPr id="0" name=""/>
        <dsp:cNvSpPr/>
      </dsp:nvSpPr>
      <dsp:spPr>
        <a:xfrm>
          <a:off x="79" y="4475595"/>
          <a:ext cx="2550765" cy="403780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AU" sz="3100" kern="1200" dirty="0"/>
            <a:t>Aboriginal Cultural Heritage</a:t>
          </a:r>
        </a:p>
      </dsp:txBody>
      <dsp:txXfrm>
        <a:off x="74788" y="4550304"/>
        <a:ext cx="2401347" cy="3888383"/>
      </dsp:txXfrm>
    </dsp:sp>
    <dsp:sp modelId="{8BCD4701-8198-4A39-9CAA-7A8E59EE2234}">
      <dsp:nvSpPr>
        <dsp:cNvPr id="0" name=""/>
        <dsp:cNvSpPr/>
      </dsp:nvSpPr>
      <dsp:spPr>
        <a:xfrm>
          <a:off x="2765109" y="4475595"/>
          <a:ext cx="2550765" cy="403780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AU" sz="3100" kern="1200" dirty="0"/>
            <a:t>Friends of Reserves</a:t>
          </a:r>
        </a:p>
      </dsp:txBody>
      <dsp:txXfrm>
        <a:off x="2839818" y="4550304"/>
        <a:ext cx="2401347" cy="3888383"/>
      </dsp:txXfrm>
    </dsp:sp>
    <dsp:sp modelId="{C17E820A-422E-4676-B635-FDF1C1EC24F0}">
      <dsp:nvSpPr>
        <dsp:cNvPr id="0" name=""/>
        <dsp:cNvSpPr/>
      </dsp:nvSpPr>
      <dsp:spPr>
        <a:xfrm>
          <a:off x="5530139" y="4475595"/>
          <a:ext cx="2550765" cy="403780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AU" sz="3100" kern="1200" dirty="0"/>
            <a:t>NRM, Cultural and Community organisations</a:t>
          </a:r>
        </a:p>
      </dsp:txBody>
      <dsp:txXfrm>
        <a:off x="5604848" y="4550304"/>
        <a:ext cx="2401347" cy="3888383"/>
      </dsp:txXfrm>
    </dsp:sp>
    <dsp:sp modelId="{0B60888F-005D-457D-A602-E519D1A68D63}">
      <dsp:nvSpPr>
        <dsp:cNvPr id="0" name=""/>
        <dsp:cNvSpPr/>
      </dsp:nvSpPr>
      <dsp:spPr>
        <a:xfrm>
          <a:off x="8295168" y="4475595"/>
          <a:ext cx="2550765" cy="403780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AU" sz="3100" kern="1200" dirty="0"/>
            <a:t>Tourism</a:t>
          </a:r>
        </a:p>
      </dsp:txBody>
      <dsp:txXfrm>
        <a:off x="8369877" y="4550304"/>
        <a:ext cx="2401347" cy="3888383"/>
      </dsp:txXfrm>
    </dsp:sp>
    <dsp:sp modelId="{FFBC2193-94BA-44E8-B30C-46ADF680CCAF}">
      <dsp:nvSpPr>
        <dsp:cNvPr id="0" name=""/>
        <dsp:cNvSpPr/>
      </dsp:nvSpPr>
      <dsp:spPr>
        <a:xfrm>
          <a:off x="11060198" y="4475595"/>
          <a:ext cx="2550765" cy="403780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AU" sz="3100" kern="1200" dirty="0"/>
            <a:t>Strategic Partnerships</a:t>
          </a:r>
        </a:p>
      </dsp:txBody>
      <dsp:txXfrm>
        <a:off x="11134907" y="4550304"/>
        <a:ext cx="2401347" cy="3888383"/>
      </dsp:txXfrm>
    </dsp:sp>
    <dsp:sp modelId="{32B02AFD-C4ED-4173-966D-B9624CAC00C7}">
      <dsp:nvSpPr>
        <dsp:cNvPr id="0" name=""/>
        <dsp:cNvSpPr/>
      </dsp:nvSpPr>
      <dsp:spPr>
        <a:xfrm>
          <a:off x="13825227" y="4475595"/>
          <a:ext cx="2550765" cy="403780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AU" sz="3100" kern="1200" dirty="0"/>
            <a:t>Advocacy</a:t>
          </a:r>
        </a:p>
      </dsp:txBody>
      <dsp:txXfrm>
        <a:off x="13899936" y="4550304"/>
        <a:ext cx="2401347" cy="38883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3CEFDD-FDE2-42D9-B0D1-7F9FD30407BD}">
      <dsp:nvSpPr>
        <dsp:cNvPr id="0" name=""/>
        <dsp:cNvSpPr/>
      </dsp:nvSpPr>
      <dsp:spPr>
        <a:xfrm>
          <a:off x="1531" y="6297"/>
          <a:ext cx="16373010" cy="26447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AU" sz="6500" kern="1200" dirty="0"/>
            <a:t>(D) Working with Partners</a:t>
          </a:r>
        </a:p>
      </dsp:txBody>
      <dsp:txXfrm>
        <a:off x="78993" y="83759"/>
        <a:ext cx="16218086" cy="2489815"/>
      </dsp:txXfrm>
    </dsp:sp>
    <dsp:sp modelId="{7A95CC20-AF0D-488A-B8A2-076DD687913D}">
      <dsp:nvSpPr>
        <dsp:cNvPr id="0" name=""/>
        <dsp:cNvSpPr/>
      </dsp:nvSpPr>
      <dsp:spPr>
        <a:xfrm>
          <a:off x="1531" y="2935826"/>
          <a:ext cx="3502376"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Aboriginal Cultural Heritage</a:t>
          </a:r>
        </a:p>
      </dsp:txBody>
      <dsp:txXfrm>
        <a:off x="78993" y="3013288"/>
        <a:ext cx="3347452" cy="2489815"/>
      </dsp:txXfrm>
    </dsp:sp>
    <dsp:sp modelId="{1952C0F8-8E41-4834-8B20-07DF8240F627}">
      <dsp:nvSpPr>
        <dsp:cNvPr id="0" name=""/>
        <dsp:cNvSpPr/>
      </dsp:nvSpPr>
      <dsp:spPr>
        <a:xfrm>
          <a:off x="1531"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Build strong relationships with cultural custodians via </a:t>
          </a:r>
          <a:r>
            <a:rPr lang="en-AU" sz="1600" kern="1200" dirty="0">
              <a:solidFill>
                <a:schemeClr val="bg1"/>
              </a:solidFill>
            </a:rPr>
            <a:t>Shire’s Jenna Yen </a:t>
          </a:r>
          <a:r>
            <a:rPr lang="en-AU" sz="1600" kern="1200" dirty="0" err="1">
              <a:solidFill>
                <a:schemeClr val="bg1"/>
              </a:solidFill>
            </a:rPr>
            <a:t>Mandamung</a:t>
          </a:r>
          <a:r>
            <a:rPr lang="en-AU" sz="1600" kern="1200" dirty="0">
              <a:solidFill>
                <a:schemeClr val="bg1"/>
              </a:solidFill>
            </a:rPr>
            <a:t> (Walking Together) Strategy</a:t>
          </a:r>
        </a:p>
      </dsp:txBody>
      <dsp:txXfrm>
        <a:off x="51767" y="5915592"/>
        <a:ext cx="1614697" cy="2544267"/>
      </dsp:txXfrm>
    </dsp:sp>
    <dsp:sp modelId="{E32E405F-F260-4867-9B92-42FEA2C24939}">
      <dsp:nvSpPr>
        <dsp:cNvPr id="0" name=""/>
        <dsp:cNvSpPr/>
      </dsp:nvSpPr>
      <dsp:spPr>
        <a:xfrm>
          <a:off x="1788738"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Engage with Cultural </a:t>
          </a:r>
          <a:r>
            <a:rPr lang="en-AU" sz="1600" kern="1200" dirty="0">
              <a:solidFill>
                <a:schemeClr val="bg1"/>
              </a:solidFill>
            </a:rPr>
            <a:t>Ranger Teams on Regeneration Projects, and seek approvals for activities on Registered Aboriginal Heritage Sites</a:t>
          </a:r>
        </a:p>
      </dsp:txBody>
      <dsp:txXfrm>
        <a:off x="1838974" y="5915592"/>
        <a:ext cx="1614697" cy="2544267"/>
      </dsp:txXfrm>
    </dsp:sp>
    <dsp:sp modelId="{D005599D-D59F-430B-B982-C6BFF9123CC6}">
      <dsp:nvSpPr>
        <dsp:cNvPr id="0" name=""/>
        <dsp:cNvSpPr/>
      </dsp:nvSpPr>
      <dsp:spPr>
        <a:xfrm>
          <a:off x="3647982" y="2935826"/>
          <a:ext cx="3502376"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Friends of Reserves</a:t>
          </a:r>
        </a:p>
      </dsp:txBody>
      <dsp:txXfrm>
        <a:off x="3725444" y="3013288"/>
        <a:ext cx="3347452" cy="2489815"/>
      </dsp:txXfrm>
    </dsp:sp>
    <dsp:sp modelId="{63EC9AAA-6120-4DC5-8ADC-AF44FA1A17A6}">
      <dsp:nvSpPr>
        <dsp:cNvPr id="0" name=""/>
        <dsp:cNvSpPr/>
      </dsp:nvSpPr>
      <dsp:spPr>
        <a:xfrm>
          <a:off x="3647982"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Support and build capacity of Friends groups</a:t>
          </a:r>
        </a:p>
      </dsp:txBody>
      <dsp:txXfrm>
        <a:off x="3698218" y="5915592"/>
        <a:ext cx="1614697" cy="2544267"/>
      </dsp:txXfrm>
    </dsp:sp>
    <dsp:sp modelId="{BAE12677-7D72-44CE-9064-BBA42257C387}">
      <dsp:nvSpPr>
        <dsp:cNvPr id="0" name=""/>
        <dsp:cNvSpPr/>
      </dsp:nvSpPr>
      <dsp:spPr>
        <a:xfrm>
          <a:off x="5435189"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Establish a Friends Volunteer Manual to lay out WHS and other standards.</a:t>
          </a:r>
        </a:p>
      </dsp:txBody>
      <dsp:txXfrm>
        <a:off x="5485425" y="5915592"/>
        <a:ext cx="1614697" cy="2544267"/>
      </dsp:txXfrm>
    </dsp:sp>
    <dsp:sp modelId="{6BD80E00-73EC-4D5E-86E5-812CA33BB047}">
      <dsp:nvSpPr>
        <dsp:cNvPr id="0" name=""/>
        <dsp:cNvSpPr/>
      </dsp:nvSpPr>
      <dsp:spPr>
        <a:xfrm>
          <a:off x="7294433" y="2935826"/>
          <a:ext cx="1715169"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NRM, Cultural and Community organisations</a:t>
          </a:r>
        </a:p>
      </dsp:txBody>
      <dsp:txXfrm>
        <a:off x="7344669" y="2986062"/>
        <a:ext cx="1614697" cy="2544267"/>
      </dsp:txXfrm>
    </dsp:sp>
    <dsp:sp modelId="{416E4534-4CD0-4E64-B23C-F99E5628C4D1}">
      <dsp:nvSpPr>
        <dsp:cNvPr id="0" name=""/>
        <dsp:cNvSpPr/>
      </dsp:nvSpPr>
      <dsp:spPr>
        <a:xfrm>
          <a:off x="7294433"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Support NRM and community groups through grants and funds.</a:t>
          </a:r>
        </a:p>
      </dsp:txBody>
      <dsp:txXfrm>
        <a:off x="7344669" y="5915592"/>
        <a:ext cx="1614697" cy="2544267"/>
      </dsp:txXfrm>
    </dsp:sp>
    <dsp:sp modelId="{4782B493-8266-40AC-B73A-3FA85AAF5858}">
      <dsp:nvSpPr>
        <dsp:cNvPr id="0" name=""/>
        <dsp:cNvSpPr/>
      </dsp:nvSpPr>
      <dsp:spPr>
        <a:xfrm>
          <a:off x="9153677" y="2935826"/>
          <a:ext cx="3502376"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Tourism</a:t>
          </a:r>
        </a:p>
      </dsp:txBody>
      <dsp:txXfrm>
        <a:off x="9231139" y="3013288"/>
        <a:ext cx="3347452" cy="2489815"/>
      </dsp:txXfrm>
    </dsp:sp>
    <dsp:sp modelId="{184167E6-D09D-4839-9FD6-CEA50A55325A}">
      <dsp:nvSpPr>
        <dsp:cNvPr id="0" name=""/>
        <dsp:cNvSpPr/>
      </dsp:nvSpPr>
      <dsp:spPr>
        <a:xfrm>
          <a:off x="9153677"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Build on ECO Destination certification.</a:t>
          </a:r>
        </a:p>
      </dsp:txBody>
      <dsp:txXfrm>
        <a:off x="9203913" y="5915592"/>
        <a:ext cx="1614697" cy="2544267"/>
      </dsp:txXfrm>
    </dsp:sp>
    <dsp:sp modelId="{5C8816E7-A6CF-4CAA-8114-95B928592555}">
      <dsp:nvSpPr>
        <dsp:cNvPr id="0" name=""/>
        <dsp:cNvSpPr/>
      </dsp:nvSpPr>
      <dsp:spPr>
        <a:xfrm>
          <a:off x="10940883"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Work with tourism partners to find opportunities for improving biodiversity.</a:t>
          </a:r>
        </a:p>
      </dsp:txBody>
      <dsp:txXfrm>
        <a:off x="10991119" y="5915592"/>
        <a:ext cx="1614697" cy="2544267"/>
      </dsp:txXfrm>
    </dsp:sp>
    <dsp:sp modelId="{10438C45-E9F2-4A6E-B462-CAEBEC9C3725}">
      <dsp:nvSpPr>
        <dsp:cNvPr id="0" name=""/>
        <dsp:cNvSpPr/>
      </dsp:nvSpPr>
      <dsp:spPr>
        <a:xfrm>
          <a:off x="12800127" y="2935826"/>
          <a:ext cx="1715169"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Strategic Partnerships</a:t>
          </a:r>
        </a:p>
      </dsp:txBody>
      <dsp:txXfrm>
        <a:off x="12850363" y="2986062"/>
        <a:ext cx="1614697" cy="2544267"/>
      </dsp:txXfrm>
    </dsp:sp>
    <dsp:sp modelId="{2823EAE6-3131-42A1-8F70-FD00CA932A1B}">
      <dsp:nvSpPr>
        <dsp:cNvPr id="0" name=""/>
        <dsp:cNvSpPr/>
      </dsp:nvSpPr>
      <dsp:spPr>
        <a:xfrm>
          <a:off x="12800127"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Partner in Strategic projects like </a:t>
          </a:r>
          <a:r>
            <a:rPr lang="en-AU" sz="1600" kern="1200" dirty="0" err="1"/>
            <a:t>Wooditjup</a:t>
          </a:r>
          <a:r>
            <a:rPr lang="en-AU" sz="1600" kern="1200" dirty="0"/>
            <a:t> </a:t>
          </a:r>
          <a:r>
            <a:rPr lang="en-AU" sz="1600" kern="1200" dirty="0" err="1"/>
            <a:t>Bilya</a:t>
          </a:r>
          <a:r>
            <a:rPr lang="en-AU" sz="1600" kern="1200" dirty="0"/>
            <a:t>, </a:t>
          </a:r>
          <a:r>
            <a:rPr lang="en-AU" sz="1600" kern="1200" dirty="0" err="1"/>
            <a:t>Taalyinup</a:t>
          </a:r>
          <a:r>
            <a:rPr lang="en-AU" sz="1600" kern="1200" dirty="0"/>
            <a:t> Boya, Gondwana Link, and other plans and actions. Support </a:t>
          </a:r>
          <a:r>
            <a:rPr lang="en-AU" sz="1600" kern="1200" dirty="0" err="1"/>
            <a:t>LandCare</a:t>
          </a:r>
          <a:r>
            <a:rPr lang="en-AU" sz="1600" kern="1200" dirty="0"/>
            <a:t> Nurseries.</a:t>
          </a:r>
        </a:p>
      </dsp:txBody>
      <dsp:txXfrm>
        <a:off x="12850363" y="5915592"/>
        <a:ext cx="1614697" cy="2544267"/>
      </dsp:txXfrm>
    </dsp:sp>
    <dsp:sp modelId="{BF2F8751-2C98-47A3-AED8-76E6A067E767}">
      <dsp:nvSpPr>
        <dsp:cNvPr id="0" name=""/>
        <dsp:cNvSpPr/>
      </dsp:nvSpPr>
      <dsp:spPr>
        <a:xfrm>
          <a:off x="14659371" y="2935826"/>
          <a:ext cx="1715169"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Advocacy</a:t>
          </a:r>
        </a:p>
      </dsp:txBody>
      <dsp:txXfrm>
        <a:off x="14709607" y="2986062"/>
        <a:ext cx="1614697" cy="2544267"/>
      </dsp:txXfrm>
    </dsp:sp>
    <dsp:sp modelId="{411BA4A5-289D-48B8-A47F-BA6B31652214}">
      <dsp:nvSpPr>
        <dsp:cNvPr id="0" name=""/>
        <dsp:cNvSpPr/>
      </dsp:nvSpPr>
      <dsp:spPr>
        <a:xfrm>
          <a:off x="14659371"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Advocate for biodiversity on issues like national recognition of Arum Lilly, State Govt. </a:t>
          </a:r>
          <a:r>
            <a:rPr lang="en-AU" sz="1600" kern="1200" dirty="0">
              <a:solidFill>
                <a:schemeClr val="bg1"/>
              </a:solidFill>
            </a:rPr>
            <a:t>funding for Leeuwin Naturaliste National Park</a:t>
          </a:r>
          <a:r>
            <a:rPr lang="en-AU" sz="1600" strike="sngStrike" kern="1200" dirty="0">
              <a:solidFill>
                <a:schemeClr val="bg1"/>
              </a:solidFill>
            </a:rPr>
            <a:t>.</a:t>
          </a:r>
        </a:p>
      </dsp:txBody>
      <dsp:txXfrm>
        <a:off x="14709607" y="5915592"/>
        <a:ext cx="1614697" cy="25442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3CEFDD-FDE2-42D9-B0D1-7F9FD30407BD}">
      <dsp:nvSpPr>
        <dsp:cNvPr id="0" name=""/>
        <dsp:cNvSpPr/>
      </dsp:nvSpPr>
      <dsp:spPr>
        <a:xfrm>
          <a:off x="1531" y="6297"/>
          <a:ext cx="16373010" cy="26447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AU" sz="6500" kern="1200" dirty="0"/>
            <a:t>(D) Working with Partners</a:t>
          </a:r>
        </a:p>
      </dsp:txBody>
      <dsp:txXfrm>
        <a:off x="78993" y="83759"/>
        <a:ext cx="16218086" cy="2489815"/>
      </dsp:txXfrm>
    </dsp:sp>
    <dsp:sp modelId="{7A95CC20-AF0D-488A-B8A2-076DD687913D}">
      <dsp:nvSpPr>
        <dsp:cNvPr id="0" name=""/>
        <dsp:cNvSpPr/>
      </dsp:nvSpPr>
      <dsp:spPr>
        <a:xfrm>
          <a:off x="1531" y="2935826"/>
          <a:ext cx="3502376"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Aboriginal Cultural Heritage</a:t>
          </a:r>
        </a:p>
      </dsp:txBody>
      <dsp:txXfrm>
        <a:off x="78993" y="3013288"/>
        <a:ext cx="3347452" cy="2489815"/>
      </dsp:txXfrm>
    </dsp:sp>
    <dsp:sp modelId="{1952C0F8-8E41-4834-8B20-07DF8240F627}">
      <dsp:nvSpPr>
        <dsp:cNvPr id="0" name=""/>
        <dsp:cNvSpPr/>
      </dsp:nvSpPr>
      <dsp:spPr>
        <a:xfrm>
          <a:off x="1531"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Build strong relationships with cultural custodians via </a:t>
          </a:r>
          <a:r>
            <a:rPr lang="en-AU" sz="1600" kern="1200" dirty="0">
              <a:solidFill>
                <a:schemeClr val="bg1"/>
              </a:solidFill>
            </a:rPr>
            <a:t>Shire’s Jenna Yen </a:t>
          </a:r>
          <a:r>
            <a:rPr lang="en-AU" sz="1600" kern="1200" dirty="0" err="1">
              <a:solidFill>
                <a:schemeClr val="bg1"/>
              </a:solidFill>
            </a:rPr>
            <a:t>Mandamung</a:t>
          </a:r>
          <a:r>
            <a:rPr lang="en-AU" sz="1600" kern="1200" dirty="0">
              <a:solidFill>
                <a:schemeClr val="bg1"/>
              </a:solidFill>
            </a:rPr>
            <a:t> (Walking Together) Strategy</a:t>
          </a:r>
        </a:p>
      </dsp:txBody>
      <dsp:txXfrm>
        <a:off x="51767" y="5915592"/>
        <a:ext cx="1614697" cy="2544267"/>
      </dsp:txXfrm>
    </dsp:sp>
    <dsp:sp modelId="{E32E405F-F260-4867-9B92-42FEA2C24939}">
      <dsp:nvSpPr>
        <dsp:cNvPr id="0" name=""/>
        <dsp:cNvSpPr/>
      </dsp:nvSpPr>
      <dsp:spPr>
        <a:xfrm>
          <a:off x="1788738"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Engage with Cultural </a:t>
          </a:r>
          <a:r>
            <a:rPr lang="en-AU" sz="1600" kern="1200" dirty="0">
              <a:solidFill>
                <a:schemeClr val="bg1"/>
              </a:solidFill>
            </a:rPr>
            <a:t>Ranger Teams on Regeneration Projects, and seek approvals for activities on Registered Aboriginal Heritage Sites</a:t>
          </a:r>
        </a:p>
      </dsp:txBody>
      <dsp:txXfrm>
        <a:off x="1838974" y="5915592"/>
        <a:ext cx="1614697" cy="2544267"/>
      </dsp:txXfrm>
    </dsp:sp>
    <dsp:sp modelId="{D005599D-D59F-430B-B982-C6BFF9123CC6}">
      <dsp:nvSpPr>
        <dsp:cNvPr id="0" name=""/>
        <dsp:cNvSpPr/>
      </dsp:nvSpPr>
      <dsp:spPr>
        <a:xfrm>
          <a:off x="3647982" y="2935826"/>
          <a:ext cx="3502376"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Friends of Reserves</a:t>
          </a:r>
        </a:p>
      </dsp:txBody>
      <dsp:txXfrm>
        <a:off x="3725444" y="3013288"/>
        <a:ext cx="3347452" cy="2489815"/>
      </dsp:txXfrm>
    </dsp:sp>
    <dsp:sp modelId="{63EC9AAA-6120-4DC5-8ADC-AF44FA1A17A6}">
      <dsp:nvSpPr>
        <dsp:cNvPr id="0" name=""/>
        <dsp:cNvSpPr/>
      </dsp:nvSpPr>
      <dsp:spPr>
        <a:xfrm>
          <a:off x="3647982"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Support and build capacity of Friends groups</a:t>
          </a:r>
        </a:p>
      </dsp:txBody>
      <dsp:txXfrm>
        <a:off x="3698218" y="5915592"/>
        <a:ext cx="1614697" cy="2544267"/>
      </dsp:txXfrm>
    </dsp:sp>
    <dsp:sp modelId="{BAE12677-7D72-44CE-9064-BBA42257C387}">
      <dsp:nvSpPr>
        <dsp:cNvPr id="0" name=""/>
        <dsp:cNvSpPr/>
      </dsp:nvSpPr>
      <dsp:spPr>
        <a:xfrm>
          <a:off x="5435189"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Establish a Friends Volunteer Manual to lay out WHS and other standards.</a:t>
          </a:r>
        </a:p>
      </dsp:txBody>
      <dsp:txXfrm>
        <a:off x="5485425" y="5915592"/>
        <a:ext cx="1614697" cy="2544267"/>
      </dsp:txXfrm>
    </dsp:sp>
    <dsp:sp modelId="{6BD80E00-73EC-4D5E-86E5-812CA33BB047}">
      <dsp:nvSpPr>
        <dsp:cNvPr id="0" name=""/>
        <dsp:cNvSpPr/>
      </dsp:nvSpPr>
      <dsp:spPr>
        <a:xfrm>
          <a:off x="7294433" y="2935826"/>
          <a:ext cx="1715169"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NRM, Cultural and Community organisations</a:t>
          </a:r>
        </a:p>
      </dsp:txBody>
      <dsp:txXfrm>
        <a:off x="7344669" y="2986062"/>
        <a:ext cx="1614697" cy="2544267"/>
      </dsp:txXfrm>
    </dsp:sp>
    <dsp:sp modelId="{416E4534-4CD0-4E64-B23C-F99E5628C4D1}">
      <dsp:nvSpPr>
        <dsp:cNvPr id="0" name=""/>
        <dsp:cNvSpPr/>
      </dsp:nvSpPr>
      <dsp:spPr>
        <a:xfrm>
          <a:off x="7294433"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Support NRM and community groups through grants and funds.</a:t>
          </a:r>
        </a:p>
      </dsp:txBody>
      <dsp:txXfrm>
        <a:off x="7344669" y="5915592"/>
        <a:ext cx="1614697" cy="2544267"/>
      </dsp:txXfrm>
    </dsp:sp>
    <dsp:sp modelId="{4782B493-8266-40AC-B73A-3FA85AAF5858}">
      <dsp:nvSpPr>
        <dsp:cNvPr id="0" name=""/>
        <dsp:cNvSpPr/>
      </dsp:nvSpPr>
      <dsp:spPr>
        <a:xfrm>
          <a:off x="9153677" y="2935826"/>
          <a:ext cx="3502376"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Tourism</a:t>
          </a:r>
        </a:p>
      </dsp:txBody>
      <dsp:txXfrm>
        <a:off x="9231139" y="3013288"/>
        <a:ext cx="3347452" cy="2489815"/>
      </dsp:txXfrm>
    </dsp:sp>
    <dsp:sp modelId="{184167E6-D09D-4839-9FD6-CEA50A55325A}">
      <dsp:nvSpPr>
        <dsp:cNvPr id="0" name=""/>
        <dsp:cNvSpPr/>
      </dsp:nvSpPr>
      <dsp:spPr>
        <a:xfrm>
          <a:off x="9153677"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Build on ECO Destination certification.</a:t>
          </a:r>
        </a:p>
      </dsp:txBody>
      <dsp:txXfrm>
        <a:off x="9203913" y="5915592"/>
        <a:ext cx="1614697" cy="2544267"/>
      </dsp:txXfrm>
    </dsp:sp>
    <dsp:sp modelId="{5C8816E7-A6CF-4CAA-8114-95B928592555}">
      <dsp:nvSpPr>
        <dsp:cNvPr id="0" name=""/>
        <dsp:cNvSpPr/>
      </dsp:nvSpPr>
      <dsp:spPr>
        <a:xfrm>
          <a:off x="10940883"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Work with tourism partners to find opportunities for improving biodiversity.</a:t>
          </a:r>
        </a:p>
      </dsp:txBody>
      <dsp:txXfrm>
        <a:off x="10991119" y="5915592"/>
        <a:ext cx="1614697" cy="2544267"/>
      </dsp:txXfrm>
    </dsp:sp>
    <dsp:sp modelId="{10438C45-E9F2-4A6E-B462-CAEBEC9C3725}">
      <dsp:nvSpPr>
        <dsp:cNvPr id="0" name=""/>
        <dsp:cNvSpPr/>
      </dsp:nvSpPr>
      <dsp:spPr>
        <a:xfrm>
          <a:off x="12800127" y="2935826"/>
          <a:ext cx="1715169"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Strategic Partnerships</a:t>
          </a:r>
        </a:p>
      </dsp:txBody>
      <dsp:txXfrm>
        <a:off x="12850363" y="2986062"/>
        <a:ext cx="1614697" cy="2544267"/>
      </dsp:txXfrm>
    </dsp:sp>
    <dsp:sp modelId="{2823EAE6-3131-42A1-8F70-FD00CA932A1B}">
      <dsp:nvSpPr>
        <dsp:cNvPr id="0" name=""/>
        <dsp:cNvSpPr/>
      </dsp:nvSpPr>
      <dsp:spPr>
        <a:xfrm>
          <a:off x="12800127"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Partner in Strategic projects like </a:t>
          </a:r>
          <a:r>
            <a:rPr lang="en-AU" sz="1600" kern="1200" dirty="0" err="1"/>
            <a:t>Wooditjup</a:t>
          </a:r>
          <a:r>
            <a:rPr lang="en-AU" sz="1600" kern="1200" dirty="0"/>
            <a:t> </a:t>
          </a:r>
          <a:r>
            <a:rPr lang="en-AU" sz="1600" kern="1200" dirty="0" err="1"/>
            <a:t>Bilya</a:t>
          </a:r>
          <a:r>
            <a:rPr lang="en-AU" sz="1600" kern="1200" dirty="0"/>
            <a:t>, </a:t>
          </a:r>
          <a:r>
            <a:rPr lang="en-AU" sz="1600" kern="1200" dirty="0" err="1"/>
            <a:t>Taalyinup</a:t>
          </a:r>
          <a:r>
            <a:rPr lang="en-AU" sz="1600" kern="1200" dirty="0"/>
            <a:t> Boya, Gondwana Link, and other plans and actions. Support </a:t>
          </a:r>
          <a:r>
            <a:rPr lang="en-AU" sz="1600" kern="1200" dirty="0" err="1"/>
            <a:t>LandCare</a:t>
          </a:r>
          <a:r>
            <a:rPr lang="en-AU" sz="1600" kern="1200" dirty="0"/>
            <a:t> Nurseries.</a:t>
          </a:r>
        </a:p>
      </dsp:txBody>
      <dsp:txXfrm>
        <a:off x="12850363" y="5915592"/>
        <a:ext cx="1614697" cy="2544267"/>
      </dsp:txXfrm>
    </dsp:sp>
    <dsp:sp modelId="{BF2F8751-2C98-47A3-AED8-76E6A067E767}">
      <dsp:nvSpPr>
        <dsp:cNvPr id="0" name=""/>
        <dsp:cNvSpPr/>
      </dsp:nvSpPr>
      <dsp:spPr>
        <a:xfrm>
          <a:off x="14659371" y="2935826"/>
          <a:ext cx="1715169"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Advocacy</a:t>
          </a:r>
        </a:p>
      </dsp:txBody>
      <dsp:txXfrm>
        <a:off x="14709607" y="2986062"/>
        <a:ext cx="1614697" cy="2544267"/>
      </dsp:txXfrm>
    </dsp:sp>
    <dsp:sp modelId="{411BA4A5-289D-48B8-A47F-BA6B31652214}">
      <dsp:nvSpPr>
        <dsp:cNvPr id="0" name=""/>
        <dsp:cNvSpPr/>
      </dsp:nvSpPr>
      <dsp:spPr>
        <a:xfrm>
          <a:off x="14659371"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Advocate for biodiversity on issues like national recognition of Arum Lilly, State Govt. </a:t>
          </a:r>
          <a:r>
            <a:rPr lang="en-AU" sz="1600" kern="1200" dirty="0">
              <a:solidFill>
                <a:schemeClr val="bg1"/>
              </a:solidFill>
            </a:rPr>
            <a:t>funding for Leeuwin Naturaliste National Park</a:t>
          </a:r>
          <a:r>
            <a:rPr lang="en-AU" sz="1600" strike="sngStrike" kern="1200" dirty="0">
              <a:solidFill>
                <a:schemeClr val="bg1"/>
              </a:solidFill>
            </a:rPr>
            <a:t>.</a:t>
          </a:r>
        </a:p>
      </dsp:txBody>
      <dsp:txXfrm>
        <a:off x="14709607" y="5915592"/>
        <a:ext cx="1614697" cy="25442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3CEFDD-FDE2-42D9-B0D1-7F9FD30407BD}">
      <dsp:nvSpPr>
        <dsp:cNvPr id="0" name=""/>
        <dsp:cNvSpPr/>
      </dsp:nvSpPr>
      <dsp:spPr>
        <a:xfrm>
          <a:off x="1531" y="6297"/>
          <a:ext cx="16373010" cy="26447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AU" sz="6500" kern="1200" dirty="0"/>
            <a:t>(D) Working with Partners</a:t>
          </a:r>
        </a:p>
      </dsp:txBody>
      <dsp:txXfrm>
        <a:off x="78993" y="83759"/>
        <a:ext cx="16218086" cy="2489815"/>
      </dsp:txXfrm>
    </dsp:sp>
    <dsp:sp modelId="{7A95CC20-AF0D-488A-B8A2-076DD687913D}">
      <dsp:nvSpPr>
        <dsp:cNvPr id="0" name=""/>
        <dsp:cNvSpPr/>
      </dsp:nvSpPr>
      <dsp:spPr>
        <a:xfrm>
          <a:off x="1531" y="2935826"/>
          <a:ext cx="3502376"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Aboriginal Cultural Heritage</a:t>
          </a:r>
        </a:p>
      </dsp:txBody>
      <dsp:txXfrm>
        <a:off x="78993" y="3013288"/>
        <a:ext cx="3347452" cy="2489815"/>
      </dsp:txXfrm>
    </dsp:sp>
    <dsp:sp modelId="{1952C0F8-8E41-4834-8B20-07DF8240F627}">
      <dsp:nvSpPr>
        <dsp:cNvPr id="0" name=""/>
        <dsp:cNvSpPr/>
      </dsp:nvSpPr>
      <dsp:spPr>
        <a:xfrm>
          <a:off x="1531"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Build strong relationships with cultural custodians via </a:t>
          </a:r>
          <a:r>
            <a:rPr lang="en-AU" sz="1600" kern="1200" dirty="0">
              <a:solidFill>
                <a:schemeClr val="bg1"/>
              </a:solidFill>
            </a:rPr>
            <a:t>Shire’s Jenna Yen </a:t>
          </a:r>
          <a:r>
            <a:rPr lang="en-AU" sz="1600" kern="1200" dirty="0" err="1">
              <a:solidFill>
                <a:schemeClr val="bg1"/>
              </a:solidFill>
            </a:rPr>
            <a:t>Mandamung</a:t>
          </a:r>
          <a:r>
            <a:rPr lang="en-AU" sz="1600" kern="1200" dirty="0">
              <a:solidFill>
                <a:schemeClr val="bg1"/>
              </a:solidFill>
            </a:rPr>
            <a:t> (Walking Together) Strategy</a:t>
          </a:r>
        </a:p>
      </dsp:txBody>
      <dsp:txXfrm>
        <a:off x="51767" y="5915592"/>
        <a:ext cx="1614697" cy="2544267"/>
      </dsp:txXfrm>
    </dsp:sp>
    <dsp:sp modelId="{E32E405F-F260-4867-9B92-42FEA2C24939}">
      <dsp:nvSpPr>
        <dsp:cNvPr id="0" name=""/>
        <dsp:cNvSpPr/>
      </dsp:nvSpPr>
      <dsp:spPr>
        <a:xfrm>
          <a:off x="1788738"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Engage with Cultural </a:t>
          </a:r>
          <a:r>
            <a:rPr lang="en-AU" sz="1600" kern="1200" dirty="0">
              <a:solidFill>
                <a:schemeClr val="bg1"/>
              </a:solidFill>
            </a:rPr>
            <a:t>Ranger Teams on Regeneration Projects, and seek approvals for activities on Registered Aboriginal Heritage Sites</a:t>
          </a:r>
        </a:p>
      </dsp:txBody>
      <dsp:txXfrm>
        <a:off x="1838974" y="5915592"/>
        <a:ext cx="1614697" cy="2544267"/>
      </dsp:txXfrm>
    </dsp:sp>
    <dsp:sp modelId="{D005599D-D59F-430B-B982-C6BFF9123CC6}">
      <dsp:nvSpPr>
        <dsp:cNvPr id="0" name=""/>
        <dsp:cNvSpPr/>
      </dsp:nvSpPr>
      <dsp:spPr>
        <a:xfrm>
          <a:off x="3647982" y="2935826"/>
          <a:ext cx="3502376"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Friends of Reserves</a:t>
          </a:r>
        </a:p>
      </dsp:txBody>
      <dsp:txXfrm>
        <a:off x="3725444" y="3013288"/>
        <a:ext cx="3347452" cy="2489815"/>
      </dsp:txXfrm>
    </dsp:sp>
    <dsp:sp modelId="{63EC9AAA-6120-4DC5-8ADC-AF44FA1A17A6}">
      <dsp:nvSpPr>
        <dsp:cNvPr id="0" name=""/>
        <dsp:cNvSpPr/>
      </dsp:nvSpPr>
      <dsp:spPr>
        <a:xfrm>
          <a:off x="3647982"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Support and build capacity of Friends groups</a:t>
          </a:r>
        </a:p>
      </dsp:txBody>
      <dsp:txXfrm>
        <a:off x="3698218" y="5915592"/>
        <a:ext cx="1614697" cy="2544267"/>
      </dsp:txXfrm>
    </dsp:sp>
    <dsp:sp modelId="{BAE12677-7D72-44CE-9064-BBA42257C387}">
      <dsp:nvSpPr>
        <dsp:cNvPr id="0" name=""/>
        <dsp:cNvSpPr/>
      </dsp:nvSpPr>
      <dsp:spPr>
        <a:xfrm>
          <a:off x="5435189"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Establish a Friends Volunteer Manual to lay out WHS and other standards.</a:t>
          </a:r>
        </a:p>
      </dsp:txBody>
      <dsp:txXfrm>
        <a:off x="5485425" y="5915592"/>
        <a:ext cx="1614697" cy="2544267"/>
      </dsp:txXfrm>
    </dsp:sp>
    <dsp:sp modelId="{6BD80E00-73EC-4D5E-86E5-812CA33BB047}">
      <dsp:nvSpPr>
        <dsp:cNvPr id="0" name=""/>
        <dsp:cNvSpPr/>
      </dsp:nvSpPr>
      <dsp:spPr>
        <a:xfrm>
          <a:off x="7294433" y="2935826"/>
          <a:ext cx="1715169"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NRM, Cultural and Community organisations</a:t>
          </a:r>
        </a:p>
      </dsp:txBody>
      <dsp:txXfrm>
        <a:off x="7344669" y="2986062"/>
        <a:ext cx="1614697" cy="2544267"/>
      </dsp:txXfrm>
    </dsp:sp>
    <dsp:sp modelId="{416E4534-4CD0-4E64-B23C-F99E5628C4D1}">
      <dsp:nvSpPr>
        <dsp:cNvPr id="0" name=""/>
        <dsp:cNvSpPr/>
      </dsp:nvSpPr>
      <dsp:spPr>
        <a:xfrm>
          <a:off x="7294433"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Support NRM and community groups through grants and funds.</a:t>
          </a:r>
        </a:p>
      </dsp:txBody>
      <dsp:txXfrm>
        <a:off x="7344669" y="5915592"/>
        <a:ext cx="1614697" cy="2544267"/>
      </dsp:txXfrm>
    </dsp:sp>
    <dsp:sp modelId="{4782B493-8266-40AC-B73A-3FA85AAF5858}">
      <dsp:nvSpPr>
        <dsp:cNvPr id="0" name=""/>
        <dsp:cNvSpPr/>
      </dsp:nvSpPr>
      <dsp:spPr>
        <a:xfrm>
          <a:off x="9153677" y="2935826"/>
          <a:ext cx="3502376"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Tourism</a:t>
          </a:r>
        </a:p>
      </dsp:txBody>
      <dsp:txXfrm>
        <a:off x="9231139" y="3013288"/>
        <a:ext cx="3347452" cy="2489815"/>
      </dsp:txXfrm>
    </dsp:sp>
    <dsp:sp modelId="{184167E6-D09D-4839-9FD6-CEA50A55325A}">
      <dsp:nvSpPr>
        <dsp:cNvPr id="0" name=""/>
        <dsp:cNvSpPr/>
      </dsp:nvSpPr>
      <dsp:spPr>
        <a:xfrm>
          <a:off x="9153677"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Build on ECO Destination certification.</a:t>
          </a:r>
        </a:p>
      </dsp:txBody>
      <dsp:txXfrm>
        <a:off x="9203913" y="5915592"/>
        <a:ext cx="1614697" cy="2544267"/>
      </dsp:txXfrm>
    </dsp:sp>
    <dsp:sp modelId="{5C8816E7-A6CF-4CAA-8114-95B928592555}">
      <dsp:nvSpPr>
        <dsp:cNvPr id="0" name=""/>
        <dsp:cNvSpPr/>
      </dsp:nvSpPr>
      <dsp:spPr>
        <a:xfrm>
          <a:off x="10940883"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Work with tourism partners to find opportunities for improving biodiversity.</a:t>
          </a:r>
        </a:p>
      </dsp:txBody>
      <dsp:txXfrm>
        <a:off x="10991119" y="5915592"/>
        <a:ext cx="1614697" cy="2544267"/>
      </dsp:txXfrm>
    </dsp:sp>
    <dsp:sp modelId="{10438C45-E9F2-4A6E-B462-CAEBEC9C3725}">
      <dsp:nvSpPr>
        <dsp:cNvPr id="0" name=""/>
        <dsp:cNvSpPr/>
      </dsp:nvSpPr>
      <dsp:spPr>
        <a:xfrm>
          <a:off x="12800127" y="2935826"/>
          <a:ext cx="1715169"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Strategic Partnerships</a:t>
          </a:r>
        </a:p>
      </dsp:txBody>
      <dsp:txXfrm>
        <a:off x="12850363" y="2986062"/>
        <a:ext cx="1614697" cy="2544267"/>
      </dsp:txXfrm>
    </dsp:sp>
    <dsp:sp modelId="{2823EAE6-3131-42A1-8F70-FD00CA932A1B}">
      <dsp:nvSpPr>
        <dsp:cNvPr id="0" name=""/>
        <dsp:cNvSpPr/>
      </dsp:nvSpPr>
      <dsp:spPr>
        <a:xfrm>
          <a:off x="12800127"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Partner in Strategic projects like </a:t>
          </a:r>
          <a:r>
            <a:rPr lang="en-AU" sz="1600" kern="1200" dirty="0" err="1"/>
            <a:t>Wooditjup</a:t>
          </a:r>
          <a:r>
            <a:rPr lang="en-AU" sz="1600" kern="1200" dirty="0"/>
            <a:t> </a:t>
          </a:r>
          <a:r>
            <a:rPr lang="en-AU" sz="1600" kern="1200" dirty="0" err="1"/>
            <a:t>Bilya</a:t>
          </a:r>
          <a:r>
            <a:rPr lang="en-AU" sz="1600" kern="1200" dirty="0"/>
            <a:t>, </a:t>
          </a:r>
          <a:r>
            <a:rPr lang="en-AU" sz="1600" kern="1200" dirty="0" err="1"/>
            <a:t>Taalyinup</a:t>
          </a:r>
          <a:r>
            <a:rPr lang="en-AU" sz="1600" kern="1200" dirty="0"/>
            <a:t> Boya, Gondwana Link, and other plans and actions. Support </a:t>
          </a:r>
          <a:r>
            <a:rPr lang="en-AU" sz="1600" kern="1200" dirty="0" err="1"/>
            <a:t>LandCare</a:t>
          </a:r>
          <a:r>
            <a:rPr lang="en-AU" sz="1600" kern="1200" dirty="0"/>
            <a:t> Nurseries.</a:t>
          </a:r>
        </a:p>
      </dsp:txBody>
      <dsp:txXfrm>
        <a:off x="12850363" y="5915592"/>
        <a:ext cx="1614697" cy="2544267"/>
      </dsp:txXfrm>
    </dsp:sp>
    <dsp:sp modelId="{BF2F8751-2C98-47A3-AED8-76E6A067E767}">
      <dsp:nvSpPr>
        <dsp:cNvPr id="0" name=""/>
        <dsp:cNvSpPr/>
      </dsp:nvSpPr>
      <dsp:spPr>
        <a:xfrm>
          <a:off x="14659371" y="2935826"/>
          <a:ext cx="1715169"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AU" sz="2100" kern="1200" dirty="0"/>
            <a:t>Advocacy</a:t>
          </a:r>
        </a:p>
      </dsp:txBody>
      <dsp:txXfrm>
        <a:off x="14709607" y="2986062"/>
        <a:ext cx="1614697" cy="2544267"/>
      </dsp:txXfrm>
    </dsp:sp>
    <dsp:sp modelId="{411BA4A5-289D-48B8-A47F-BA6B31652214}">
      <dsp:nvSpPr>
        <dsp:cNvPr id="0" name=""/>
        <dsp:cNvSpPr/>
      </dsp:nvSpPr>
      <dsp:spPr>
        <a:xfrm>
          <a:off x="14659371" y="5865356"/>
          <a:ext cx="1715169"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Advocate for biodiversity on issues like national recognition of Arum Lilly, State Govt. </a:t>
          </a:r>
          <a:r>
            <a:rPr lang="en-AU" sz="1600" kern="1200" dirty="0">
              <a:solidFill>
                <a:schemeClr val="bg1"/>
              </a:solidFill>
            </a:rPr>
            <a:t>funding for Leeuwin Naturaliste National Park</a:t>
          </a:r>
          <a:r>
            <a:rPr lang="en-AU" sz="1600" strike="sngStrike" kern="1200" dirty="0">
              <a:solidFill>
                <a:schemeClr val="bg1"/>
              </a:solidFill>
            </a:rPr>
            <a:t>.</a:t>
          </a:r>
        </a:p>
      </dsp:txBody>
      <dsp:txXfrm>
        <a:off x="14709607" y="5915592"/>
        <a:ext cx="1614697" cy="2544267"/>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1543" cy="720282"/>
          </a:xfrm>
          <a:prstGeom prst="rect">
            <a:avLst/>
          </a:prstGeom>
        </p:spPr>
        <p:txBody>
          <a:bodyPr vert="horz" lIns="132762" tIns="66381" rIns="132762" bIns="66381" rtlCol="0"/>
          <a:lstStyle>
            <a:lvl1pPr algn="l">
              <a:defRPr sz="1700"/>
            </a:lvl1pPr>
          </a:lstStyle>
          <a:p>
            <a:endParaRPr lang="en-AU"/>
          </a:p>
        </p:txBody>
      </p:sp>
      <p:sp>
        <p:nvSpPr>
          <p:cNvPr id="3" name="Date Placeholder 2"/>
          <p:cNvSpPr>
            <a:spLocks noGrp="1"/>
          </p:cNvSpPr>
          <p:nvPr>
            <p:ph type="dt" idx="1"/>
          </p:nvPr>
        </p:nvSpPr>
        <p:spPr>
          <a:xfrm>
            <a:off x="5622799" y="0"/>
            <a:ext cx="4301543" cy="720282"/>
          </a:xfrm>
          <a:prstGeom prst="rect">
            <a:avLst/>
          </a:prstGeom>
        </p:spPr>
        <p:txBody>
          <a:bodyPr vert="horz" lIns="132762" tIns="66381" rIns="132762" bIns="66381" rtlCol="0"/>
          <a:lstStyle>
            <a:lvl1pPr algn="r">
              <a:defRPr sz="1700"/>
            </a:lvl1pPr>
          </a:lstStyle>
          <a:p>
            <a:fld id="{F84A6A75-9591-4DB7-880C-7CF3003FBEA0}" type="datetimeFigureOut">
              <a:rPr lang="en-AU" smtClean="0"/>
              <a:t>31/07/2025</a:t>
            </a:fld>
            <a:endParaRPr lang="en-AU"/>
          </a:p>
        </p:txBody>
      </p:sp>
      <p:sp>
        <p:nvSpPr>
          <p:cNvPr id="4" name="Slide Image Placeholder 3"/>
          <p:cNvSpPr>
            <a:spLocks noGrp="1" noRot="1" noChangeAspect="1"/>
          </p:cNvSpPr>
          <p:nvPr>
            <p:ph type="sldImg" idx="2"/>
          </p:nvPr>
        </p:nvSpPr>
        <p:spPr>
          <a:xfrm>
            <a:off x="657225" y="1795463"/>
            <a:ext cx="8612188" cy="4843462"/>
          </a:xfrm>
          <a:prstGeom prst="rect">
            <a:avLst/>
          </a:prstGeom>
          <a:noFill/>
          <a:ln w="12700">
            <a:solidFill>
              <a:prstClr val="black"/>
            </a:solidFill>
          </a:ln>
        </p:spPr>
        <p:txBody>
          <a:bodyPr vert="horz" lIns="132762" tIns="66381" rIns="132762" bIns="66381" rtlCol="0" anchor="ctr"/>
          <a:lstStyle/>
          <a:p>
            <a:endParaRPr lang="en-AU"/>
          </a:p>
        </p:txBody>
      </p:sp>
      <p:sp>
        <p:nvSpPr>
          <p:cNvPr id="5" name="Notes Placeholder 4"/>
          <p:cNvSpPr>
            <a:spLocks noGrp="1"/>
          </p:cNvSpPr>
          <p:nvPr>
            <p:ph type="body" sz="quarter" idx="3"/>
          </p:nvPr>
        </p:nvSpPr>
        <p:spPr>
          <a:xfrm>
            <a:off x="992665" y="6908710"/>
            <a:ext cx="7941310" cy="5652582"/>
          </a:xfrm>
          <a:prstGeom prst="rect">
            <a:avLst/>
          </a:prstGeom>
        </p:spPr>
        <p:txBody>
          <a:bodyPr vert="horz" lIns="132762" tIns="66381" rIns="132762" bIns="663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13635485"/>
            <a:ext cx="4301543" cy="720280"/>
          </a:xfrm>
          <a:prstGeom prst="rect">
            <a:avLst/>
          </a:prstGeom>
        </p:spPr>
        <p:txBody>
          <a:bodyPr vert="horz" lIns="132762" tIns="66381" rIns="132762" bIns="66381" rtlCol="0" anchor="b"/>
          <a:lstStyle>
            <a:lvl1pPr algn="l">
              <a:defRPr sz="1700"/>
            </a:lvl1pPr>
          </a:lstStyle>
          <a:p>
            <a:endParaRPr lang="en-AU"/>
          </a:p>
        </p:txBody>
      </p:sp>
      <p:sp>
        <p:nvSpPr>
          <p:cNvPr id="7" name="Slide Number Placeholder 6"/>
          <p:cNvSpPr>
            <a:spLocks noGrp="1"/>
          </p:cNvSpPr>
          <p:nvPr>
            <p:ph type="sldNum" sz="quarter" idx="5"/>
          </p:nvPr>
        </p:nvSpPr>
        <p:spPr>
          <a:xfrm>
            <a:off x="5622799" y="13635485"/>
            <a:ext cx="4301543" cy="720280"/>
          </a:xfrm>
          <a:prstGeom prst="rect">
            <a:avLst/>
          </a:prstGeom>
        </p:spPr>
        <p:txBody>
          <a:bodyPr vert="horz" lIns="132762" tIns="66381" rIns="132762" bIns="66381" rtlCol="0" anchor="b"/>
          <a:lstStyle>
            <a:lvl1pPr algn="r">
              <a:defRPr sz="1700"/>
            </a:lvl1pPr>
          </a:lstStyle>
          <a:p>
            <a:fld id="{C827D38E-AEAB-482E-B7D5-CD71E24EFE6E}" type="slidenum">
              <a:rPr lang="en-AU" smtClean="0"/>
              <a:t>‹#›</a:t>
            </a:fld>
            <a:endParaRPr lang="en-AU"/>
          </a:p>
        </p:txBody>
      </p:sp>
    </p:spTree>
    <p:extLst>
      <p:ext uri="{BB962C8B-B14F-4D97-AF65-F5344CB8AC3E}">
        <p14:creationId xmlns:p14="http://schemas.microsoft.com/office/powerpoint/2010/main" val="2544612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Working with Partners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Thank you for your interest in the Shire of Augusta Margaret River’s draft Local Biodiversity Strategy. This slideshow is part of our third community consultation session on the draft strategy, and covers the fourth key area – Working with our partners. </a:t>
            </a:r>
          </a:p>
          <a:p>
            <a:r>
              <a:rPr lang="en-AU" sz="1200" kern="1200" dirty="0">
                <a:solidFill>
                  <a:schemeClr val="tx1"/>
                </a:solidFill>
                <a:effectLst/>
                <a:latin typeface="+mn-lt"/>
                <a:ea typeface="+mn-ea"/>
                <a:cs typeface="+mn-cs"/>
              </a:rPr>
              <a:t>This section of the Strategy is about working collaboratively with our partners and the community to building a stronger, more connected network of people and groups that value and actively cares for our local natural areas.</a:t>
            </a:r>
          </a:p>
          <a:p>
            <a:r>
              <a:rPr lang="en-AU" sz="1200" kern="1200" dirty="0">
                <a:solidFill>
                  <a:schemeClr val="tx1"/>
                </a:solidFill>
                <a:effectLst/>
                <a:latin typeface="+mn-lt"/>
                <a:ea typeface="+mn-ea"/>
                <a:cs typeface="+mn-cs"/>
              </a:rPr>
              <a:t>It aims to optimise community engagement, create opportunities for advocacy, and build meaningful partnerships. By working alongside community members, landholders, and our stakeholders, we can better protect and restore our local natural areas, which are vital for biodiversity to thrive into the future.</a:t>
            </a:r>
          </a:p>
          <a:p>
            <a:r>
              <a:rPr lang="en-AU" sz="1200" kern="1200" dirty="0">
                <a:solidFill>
                  <a:schemeClr val="tx1"/>
                </a:solidFill>
                <a:effectLst/>
                <a:latin typeface="+mn-lt"/>
                <a:ea typeface="+mn-ea"/>
                <a:cs typeface="+mn-cs"/>
              </a:rPr>
              <a:t>This isn’t new in our community. There is a strong history community working together on environmental initiatives. The draft strategy identifies where we can continue to </a:t>
            </a:r>
            <a:r>
              <a:rPr lang="en-AU" sz="1200" kern="1200">
                <a:solidFill>
                  <a:schemeClr val="tx1"/>
                </a:solidFill>
                <a:effectLst/>
                <a:latin typeface="+mn-lt"/>
                <a:ea typeface="+mn-ea"/>
                <a:cs typeface="+mn-cs"/>
              </a:rPr>
              <a:t>build partnership </a:t>
            </a:r>
            <a:r>
              <a:rPr lang="en-AU" sz="1200" kern="1200" dirty="0">
                <a:solidFill>
                  <a:schemeClr val="tx1"/>
                </a:solidFill>
                <a:effectLst/>
                <a:latin typeface="+mn-lt"/>
                <a:ea typeface="+mn-ea"/>
                <a:cs typeface="+mn-cs"/>
              </a:rPr>
              <a:t>and find opportunities through grants, partnership projects and advocacy to optimise our overall efforts in this space.</a:t>
            </a:r>
          </a:p>
          <a:p>
            <a:endParaRPr lang="en-AU" dirty="0"/>
          </a:p>
        </p:txBody>
      </p:sp>
      <p:sp>
        <p:nvSpPr>
          <p:cNvPr id="4" name="Slide Number Placeholder 3"/>
          <p:cNvSpPr>
            <a:spLocks noGrp="1"/>
          </p:cNvSpPr>
          <p:nvPr>
            <p:ph type="sldNum" sz="quarter" idx="5"/>
          </p:nvPr>
        </p:nvSpPr>
        <p:spPr/>
        <p:txBody>
          <a:bodyPr/>
          <a:lstStyle/>
          <a:p>
            <a:fld id="{C827D38E-AEAB-482E-B7D5-CD71E24EFE6E}" type="slidenum">
              <a:rPr lang="en-AU" smtClean="0"/>
              <a:t>1</a:t>
            </a:fld>
            <a:endParaRPr lang="en-AU"/>
          </a:p>
        </p:txBody>
      </p:sp>
    </p:spTree>
    <p:extLst>
      <p:ext uri="{BB962C8B-B14F-4D97-AF65-F5344CB8AC3E}">
        <p14:creationId xmlns:p14="http://schemas.microsoft.com/office/powerpoint/2010/main" val="4267897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209F7-4861-53E1-3B19-1FED13B044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0BBA04-A5C4-9987-1259-E529D0C198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50B2AE-4719-3EF1-3808-FC8720199F14}"/>
              </a:ext>
            </a:extLst>
          </p:cNvPr>
          <p:cNvSpPr>
            <a:spLocks noGrp="1"/>
          </p:cNvSpPr>
          <p:nvPr>
            <p:ph type="body" idx="1"/>
          </p:nvPr>
        </p:nvSpPr>
        <p:spPr/>
        <p:txBody>
          <a:bodyPr/>
          <a:lstStyle/>
          <a:p>
            <a:endParaRPr lang="en-AU" dirty="0"/>
          </a:p>
          <a:p>
            <a:r>
              <a:rPr lang="en-AU" dirty="0"/>
              <a:t>Go straight to actions.</a:t>
            </a:r>
          </a:p>
          <a:p>
            <a:endParaRPr lang="en-AU" dirty="0"/>
          </a:p>
          <a:p>
            <a:endParaRPr lang="en-AU" dirty="0"/>
          </a:p>
        </p:txBody>
      </p:sp>
      <p:sp>
        <p:nvSpPr>
          <p:cNvPr id="4" name="Slide Number Placeholder 3">
            <a:extLst>
              <a:ext uri="{FF2B5EF4-FFF2-40B4-BE49-F238E27FC236}">
                <a16:creationId xmlns:a16="http://schemas.microsoft.com/office/drawing/2014/main" id="{3C118D15-B035-E3CB-48CF-9D292682F825}"/>
              </a:ext>
            </a:extLst>
          </p:cNvPr>
          <p:cNvSpPr>
            <a:spLocks noGrp="1"/>
          </p:cNvSpPr>
          <p:nvPr>
            <p:ph type="sldNum" sz="quarter" idx="5"/>
          </p:nvPr>
        </p:nvSpPr>
        <p:spPr/>
        <p:txBody>
          <a:bodyPr/>
          <a:lstStyle/>
          <a:p>
            <a:fld id="{C827D38E-AEAB-482E-B7D5-CD71E24EFE6E}" type="slidenum">
              <a:rPr lang="en-AU" smtClean="0"/>
              <a:t>2</a:t>
            </a:fld>
            <a:endParaRPr lang="en-AU"/>
          </a:p>
        </p:txBody>
      </p:sp>
    </p:spTree>
    <p:extLst>
      <p:ext uri="{BB962C8B-B14F-4D97-AF65-F5344CB8AC3E}">
        <p14:creationId xmlns:p14="http://schemas.microsoft.com/office/powerpoint/2010/main" val="2455843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957A3-846B-70F1-6902-F15A17A47B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15D135-17FC-75E5-E3F0-D80DC6E8D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059C3-44B9-15F8-F139-AA33409BC1DB}"/>
              </a:ext>
            </a:extLst>
          </p:cNvPr>
          <p:cNvSpPr>
            <a:spLocks noGrp="1"/>
          </p:cNvSpPr>
          <p:nvPr>
            <p:ph type="body" idx="1"/>
          </p:nvPr>
        </p:nvSpPr>
        <p:spPr/>
        <p:txBody>
          <a:bodyPr/>
          <a:lstStyle/>
          <a:p>
            <a:r>
              <a:rPr lang="en-AU" dirty="0"/>
              <a:t>I can’t recall who we said was going to be delivering this? Hayley? Gina? – This was most likely Hayley. Happy to do it if not. </a:t>
            </a:r>
          </a:p>
          <a:p>
            <a:endParaRPr lang="en-AU" dirty="0"/>
          </a:p>
          <a:p>
            <a:endParaRPr lang="en-AU" dirty="0"/>
          </a:p>
          <a:p>
            <a:r>
              <a:rPr lang="en-AU" dirty="0"/>
              <a:t>Go straight to actions.</a:t>
            </a:r>
          </a:p>
          <a:p>
            <a:endParaRPr lang="en-AU" dirty="0"/>
          </a:p>
          <a:p>
            <a:endParaRPr lang="en-AU" dirty="0"/>
          </a:p>
        </p:txBody>
      </p:sp>
      <p:sp>
        <p:nvSpPr>
          <p:cNvPr id="4" name="Slide Number Placeholder 3">
            <a:extLst>
              <a:ext uri="{FF2B5EF4-FFF2-40B4-BE49-F238E27FC236}">
                <a16:creationId xmlns:a16="http://schemas.microsoft.com/office/drawing/2014/main" id="{3C3C9AFB-45C5-970B-4051-13041D40E631}"/>
              </a:ext>
            </a:extLst>
          </p:cNvPr>
          <p:cNvSpPr>
            <a:spLocks noGrp="1"/>
          </p:cNvSpPr>
          <p:nvPr>
            <p:ph type="sldNum" sz="quarter" idx="5"/>
          </p:nvPr>
        </p:nvSpPr>
        <p:spPr/>
        <p:txBody>
          <a:bodyPr/>
          <a:lstStyle/>
          <a:p>
            <a:fld id="{C827D38E-AEAB-482E-B7D5-CD71E24EFE6E}" type="slidenum">
              <a:rPr lang="en-AU" smtClean="0"/>
              <a:t>3</a:t>
            </a:fld>
            <a:endParaRPr lang="en-AU"/>
          </a:p>
        </p:txBody>
      </p:sp>
    </p:spTree>
    <p:extLst>
      <p:ext uri="{BB962C8B-B14F-4D97-AF65-F5344CB8AC3E}">
        <p14:creationId xmlns:p14="http://schemas.microsoft.com/office/powerpoint/2010/main" val="2899755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017BE-7328-2BD7-1524-C29D8D6CAD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787948-CF3A-C6E7-2EA5-6EE6A3C4F4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44280B-9E0D-D295-C385-2F3013BDCDE9}"/>
              </a:ext>
            </a:extLst>
          </p:cNvPr>
          <p:cNvSpPr>
            <a:spLocks noGrp="1"/>
          </p:cNvSpPr>
          <p:nvPr>
            <p:ph type="body" idx="1"/>
          </p:nvPr>
        </p:nvSpPr>
        <p:spPr/>
        <p:txBody>
          <a:bodyPr/>
          <a:lstStyle/>
          <a:p>
            <a:endParaRPr lang="en-AU" dirty="0"/>
          </a:p>
          <a:p>
            <a:endParaRPr lang="en-AU" dirty="0"/>
          </a:p>
        </p:txBody>
      </p:sp>
      <p:sp>
        <p:nvSpPr>
          <p:cNvPr id="4" name="Slide Number Placeholder 3">
            <a:extLst>
              <a:ext uri="{FF2B5EF4-FFF2-40B4-BE49-F238E27FC236}">
                <a16:creationId xmlns:a16="http://schemas.microsoft.com/office/drawing/2014/main" id="{85B023B2-D332-E1F1-2DBB-D257D0115D10}"/>
              </a:ext>
            </a:extLst>
          </p:cNvPr>
          <p:cNvSpPr>
            <a:spLocks noGrp="1"/>
          </p:cNvSpPr>
          <p:nvPr>
            <p:ph type="sldNum" sz="quarter" idx="5"/>
          </p:nvPr>
        </p:nvSpPr>
        <p:spPr/>
        <p:txBody>
          <a:bodyPr/>
          <a:lstStyle/>
          <a:p>
            <a:fld id="{C827D38E-AEAB-482E-B7D5-CD71E24EFE6E}" type="slidenum">
              <a:rPr lang="en-AU" smtClean="0"/>
              <a:t>4</a:t>
            </a:fld>
            <a:endParaRPr lang="en-AU"/>
          </a:p>
        </p:txBody>
      </p:sp>
    </p:spTree>
    <p:extLst>
      <p:ext uri="{BB962C8B-B14F-4D97-AF65-F5344CB8AC3E}">
        <p14:creationId xmlns:p14="http://schemas.microsoft.com/office/powerpoint/2010/main" val="1264200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A3E33-B6FC-5EB7-53CA-34E915E136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48DEBC-70C5-6B62-1D25-7D4E2AAEBC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85C166-8682-2E15-1DB9-38B194CA4F6E}"/>
              </a:ext>
            </a:extLst>
          </p:cNvPr>
          <p:cNvSpPr>
            <a:spLocks noGrp="1"/>
          </p:cNvSpPr>
          <p:nvPr>
            <p:ph type="body" idx="1"/>
          </p:nvPr>
        </p:nvSpPr>
        <p:spPr/>
        <p:txBody>
          <a:bodyPr/>
          <a:lstStyle/>
          <a:p>
            <a:endParaRPr lang="en-AU" dirty="0"/>
          </a:p>
          <a:p>
            <a:endParaRPr lang="en-AU" dirty="0"/>
          </a:p>
        </p:txBody>
      </p:sp>
      <p:sp>
        <p:nvSpPr>
          <p:cNvPr id="4" name="Slide Number Placeholder 3">
            <a:extLst>
              <a:ext uri="{FF2B5EF4-FFF2-40B4-BE49-F238E27FC236}">
                <a16:creationId xmlns:a16="http://schemas.microsoft.com/office/drawing/2014/main" id="{8E40EC3D-0EFC-9A07-9B67-C282E1001F46}"/>
              </a:ext>
            </a:extLst>
          </p:cNvPr>
          <p:cNvSpPr>
            <a:spLocks noGrp="1"/>
          </p:cNvSpPr>
          <p:nvPr>
            <p:ph type="sldNum" sz="quarter" idx="5"/>
          </p:nvPr>
        </p:nvSpPr>
        <p:spPr/>
        <p:txBody>
          <a:bodyPr/>
          <a:lstStyle/>
          <a:p>
            <a:fld id="{C827D38E-AEAB-482E-B7D5-CD71E24EFE6E}" type="slidenum">
              <a:rPr lang="en-AU" smtClean="0"/>
              <a:t>5</a:t>
            </a:fld>
            <a:endParaRPr lang="en-AU"/>
          </a:p>
        </p:txBody>
      </p:sp>
    </p:spTree>
    <p:extLst>
      <p:ext uri="{BB962C8B-B14F-4D97-AF65-F5344CB8AC3E}">
        <p14:creationId xmlns:p14="http://schemas.microsoft.com/office/powerpoint/2010/main" val="3380071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A0EA5-7F18-3CE7-0DCA-869A3D03D9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5CD83-A693-E154-DDAB-175105D11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84768E-8052-63A6-C4DB-898F41D450D6}"/>
              </a:ext>
            </a:extLst>
          </p:cNvPr>
          <p:cNvSpPr>
            <a:spLocks noGrp="1"/>
          </p:cNvSpPr>
          <p:nvPr>
            <p:ph type="body" idx="1"/>
          </p:nvPr>
        </p:nvSpPr>
        <p:spPr/>
        <p:txBody>
          <a:bodyPr/>
          <a:lstStyle/>
          <a:p>
            <a:r>
              <a:rPr lang="en-AU" sz="1200" b="0" i="0" kern="1200" dirty="0">
                <a:solidFill>
                  <a:schemeClr val="tx1"/>
                </a:solidFill>
                <a:effectLst/>
                <a:latin typeface="+mn-lt"/>
                <a:ea typeface="+mn-ea"/>
                <a:cs typeface="+mn-cs"/>
              </a:rPr>
              <a:t>As custodians of their farms, local farmers and viticulturists are experimenting with ways to increase biodiversity, capture carbon, retain water, and grow the healthiest produce possible. The Shire is proud to support the amazing work being done by the Margaret River Wine Association with their Sustainable Wine Growing program. The Shire is also a proud supporter of Lower Blackwood LCDC, whose work is improving sustainability from the ground up.</a:t>
            </a:r>
            <a:endParaRPr lang="en-AU" dirty="0"/>
          </a:p>
          <a:p>
            <a:endParaRPr lang="en-AU" dirty="0"/>
          </a:p>
        </p:txBody>
      </p:sp>
      <p:sp>
        <p:nvSpPr>
          <p:cNvPr id="4" name="Slide Number Placeholder 3">
            <a:extLst>
              <a:ext uri="{FF2B5EF4-FFF2-40B4-BE49-F238E27FC236}">
                <a16:creationId xmlns:a16="http://schemas.microsoft.com/office/drawing/2014/main" id="{D8E2D627-7923-17D4-7D9A-79A3515D4DF2}"/>
              </a:ext>
            </a:extLst>
          </p:cNvPr>
          <p:cNvSpPr>
            <a:spLocks noGrp="1"/>
          </p:cNvSpPr>
          <p:nvPr>
            <p:ph type="sldNum" sz="quarter" idx="5"/>
          </p:nvPr>
        </p:nvSpPr>
        <p:spPr/>
        <p:txBody>
          <a:bodyPr/>
          <a:lstStyle/>
          <a:p>
            <a:fld id="{C827D38E-AEAB-482E-B7D5-CD71E24EFE6E}" type="slidenum">
              <a:rPr lang="en-AU" smtClean="0"/>
              <a:t>11</a:t>
            </a:fld>
            <a:endParaRPr lang="en-AU"/>
          </a:p>
        </p:txBody>
      </p:sp>
    </p:spTree>
    <p:extLst>
      <p:ext uri="{BB962C8B-B14F-4D97-AF65-F5344CB8AC3E}">
        <p14:creationId xmlns:p14="http://schemas.microsoft.com/office/powerpoint/2010/main" val="184414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39933-DF28-E3E8-024B-ABB4F74874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49C12-FE5D-F0DE-5EF6-E82BB05DE9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CAB88B-4DB0-351A-D665-E642D810FEEA}"/>
              </a:ext>
            </a:extLst>
          </p:cNvPr>
          <p:cNvSpPr>
            <a:spLocks noGrp="1"/>
          </p:cNvSpPr>
          <p:nvPr>
            <p:ph type="body" idx="1"/>
          </p:nvPr>
        </p:nvSpPr>
        <p:spPr/>
        <p:txBody>
          <a:bodyPr/>
          <a:lstStyle/>
          <a:p>
            <a:endParaRPr lang="en-AU" dirty="0"/>
          </a:p>
          <a:p>
            <a:r>
              <a:rPr lang="en-AU" sz="1200" kern="1200" dirty="0">
                <a:solidFill>
                  <a:schemeClr val="tx1"/>
                </a:solidFill>
                <a:effectLst/>
                <a:latin typeface="+mn-lt"/>
                <a:ea typeface="+mn-ea"/>
                <a:cs typeface="+mn-cs"/>
              </a:rPr>
              <a:t>An ECO Destination is a globally recognised destination that has an outstanding natural environment and best practice management. This certification ensures a strong commitment to manage our place sustainably and support nature-based tourism experiences within the region.</a:t>
            </a:r>
          </a:p>
          <a:p>
            <a:r>
              <a:rPr lang="en-AU" sz="1200" kern="1200" dirty="0">
                <a:solidFill>
                  <a:schemeClr val="tx1"/>
                </a:solidFill>
                <a:effectLst/>
                <a:latin typeface="+mn-lt"/>
                <a:ea typeface="+mn-ea"/>
                <a:cs typeface="+mn-cs"/>
              </a:rPr>
              <a:t>The Shire has made solid steps to achieve certification as an ECO Destination, protecting the natural environment and quality of life for our community and visitors alike.</a:t>
            </a:r>
          </a:p>
          <a:p>
            <a:endParaRPr lang="en-AU" dirty="0"/>
          </a:p>
        </p:txBody>
      </p:sp>
      <p:sp>
        <p:nvSpPr>
          <p:cNvPr id="4" name="Slide Number Placeholder 3">
            <a:extLst>
              <a:ext uri="{FF2B5EF4-FFF2-40B4-BE49-F238E27FC236}">
                <a16:creationId xmlns:a16="http://schemas.microsoft.com/office/drawing/2014/main" id="{A40F56FC-9FFF-8999-5962-30369A2BCDDB}"/>
              </a:ext>
            </a:extLst>
          </p:cNvPr>
          <p:cNvSpPr>
            <a:spLocks noGrp="1"/>
          </p:cNvSpPr>
          <p:nvPr>
            <p:ph type="sldNum" sz="quarter" idx="5"/>
          </p:nvPr>
        </p:nvSpPr>
        <p:spPr/>
        <p:txBody>
          <a:bodyPr/>
          <a:lstStyle/>
          <a:p>
            <a:fld id="{C827D38E-AEAB-482E-B7D5-CD71E24EFE6E}" type="slidenum">
              <a:rPr lang="en-AU" smtClean="0"/>
              <a:t>15</a:t>
            </a:fld>
            <a:endParaRPr lang="en-AU"/>
          </a:p>
        </p:txBody>
      </p:sp>
    </p:spTree>
    <p:extLst>
      <p:ext uri="{BB962C8B-B14F-4D97-AF65-F5344CB8AC3E}">
        <p14:creationId xmlns:p14="http://schemas.microsoft.com/office/powerpoint/2010/main" val="760058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8CF8C-57F4-2508-E6F5-1EA43CEB8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D87AF3-2834-587B-2EF5-6DAF9D75BE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F971CE-E5E7-08D9-C968-BDAD018C0DDD}"/>
              </a:ext>
            </a:extLst>
          </p:cNvPr>
          <p:cNvSpPr>
            <a:spLocks noGrp="1"/>
          </p:cNvSpPr>
          <p:nvPr>
            <p:ph type="body" idx="1"/>
          </p:nvPr>
        </p:nvSpPr>
        <p:spPr/>
        <p:txBody>
          <a:bodyPr/>
          <a:lstStyle/>
          <a:p>
            <a:pPr defTabSz="1327617">
              <a:defRPr/>
            </a:pPr>
            <a:r>
              <a:rPr lang="en-US" sz="1700" i="1" dirty="0"/>
              <a:t>Tables come up with questions  as a group then a spokesperson to ask it on behalf of the table.</a:t>
            </a:r>
          </a:p>
          <a:p>
            <a:endParaRPr lang="en-AU" dirty="0"/>
          </a:p>
        </p:txBody>
      </p:sp>
      <p:sp>
        <p:nvSpPr>
          <p:cNvPr id="4" name="Slide Number Placeholder 3">
            <a:extLst>
              <a:ext uri="{FF2B5EF4-FFF2-40B4-BE49-F238E27FC236}">
                <a16:creationId xmlns:a16="http://schemas.microsoft.com/office/drawing/2014/main" id="{5D500DFD-925E-3415-982C-A1CF92E3EF5E}"/>
              </a:ext>
            </a:extLst>
          </p:cNvPr>
          <p:cNvSpPr>
            <a:spLocks noGrp="1"/>
          </p:cNvSpPr>
          <p:nvPr>
            <p:ph type="sldNum" sz="quarter" idx="5"/>
          </p:nvPr>
        </p:nvSpPr>
        <p:spPr/>
        <p:txBody>
          <a:bodyPr/>
          <a:lstStyle/>
          <a:p>
            <a:fld id="{C827D38E-AEAB-482E-B7D5-CD71E24EFE6E}" type="slidenum">
              <a:rPr lang="en-AU" smtClean="0"/>
              <a:t>16</a:t>
            </a:fld>
            <a:endParaRPr lang="en-AU"/>
          </a:p>
        </p:txBody>
      </p:sp>
    </p:spTree>
    <p:extLst>
      <p:ext uri="{BB962C8B-B14F-4D97-AF65-F5344CB8AC3E}">
        <p14:creationId xmlns:p14="http://schemas.microsoft.com/office/powerpoint/2010/main" val="4125155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B5BB6-ABF9-1C27-715D-A6EB90156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74395F-CF05-3E88-E223-2652AD2823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01A033-37DE-29AC-4960-0E4DE494D35F}"/>
              </a:ext>
            </a:extLst>
          </p:cNvPr>
          <p:cNvSpPr>
            <a:spLocks noGrp="1"/>
          </p:cNvSpPr>
          <p:nvPr>
            <p:ph type="body" idx="1"/>
          </p:nvPr>
        </p:nvSpPr>
        <p:spPr/>
        <p:txBody>
          <a:bodyPr/>
          <a:lstStyle/>
          <a:p>
            <a:pPr defTabSz="1327617">
              <a:defRPr/>
            </a:pPr>
            <a:r>
              <a:rPr lang="en-US" sz="1700" i="1" dirty="0"/>
              <a:t>Tables come up with questions  as a group then a spokesperson to ask it on behalf of the table.</a:t>
            </a:r>
          </a:p>
          <a:p>
            <a:endParaRPr lang="en-AU" dirty="0"/>
          </a:p>
        </p:txBody>
      </p:sp>
      <p:sp>
        <p:nvSpPr>
          <p:cNvPr id="4" name="Slide Number Placeholder 3">
            <a:extLst>
              <a:ext uri="{FF2B5EF4-FFF2-40B4-BE49-F238E27FC236}">
                <a16:creationId xmlns:a16="http://schemas.microsoft.com/office/drawing/2014/main" id="{050B1C47-C965-33D4-6C8C-156F7254FB87}"/>
              </a:ext>
            </a:extLst>
          </p:cNvPr>
          <p:cNvSpPr>
            <a:spLocks noGrp="1"/>
          </p:cNvSpPr>
          <p:nvPr>
            <p:ph type="sldNum" sz="quarter" idx="5"/>
          </p:nvPr>
        </p:nvSpPr>
        <p:spPr/>
        <p:txBody>
          <a:bodyPr/>
          <a:lstStyle/>
          <a:p>
            <a:fld id="{C827D38E-AEAB-482E-B7D5-CD71E24EFE6E}" type="slidenum">
              <a:rPr lang="en-AU" smtClean="0"/>
              <a:t>17</a:t>
            </a:fld>
            <a:endParaRPr lang="en-AU"/>
          </a:p>
        </p:txBody>
      </p:sp>
    </p:spTree>
    <p:extLst>
      <p:ext uri="{BB962C8B-B14F-4D97-AF65-F5344CB8AC3E}">
        <p14:creationId xmlns:p14="http://schemas.microsoft.com/office/powerpoint/2010/main" val="2623194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0F8BC-7986-C4C7-DE45-76A5CC35821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BE0D79A-082D-1BD8-2D89-7B7B406253ED}"/>
              </a:ext>
            </a:extLst>
          </p:cNvPr>
          <p:cNvSpPr/>
          <p:nvPr/>
        </p:nvSpPr>
        <p:spPr>
          <a:xfrm>
            <a:off x="0" y="0"/>
            <a:ext cx="18288000" cy="10287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 name="Freeform 4">
            <a:extLst>
              <a:ext uri="{FF2B5EF4-FFF2-40B4-BE49-F238E27FC236}">
                <a16:creationId xmlns:a16="http://schemas.microsoft.com/office/drawing/2014/main" id="{1E001D04-FAFC-146E-9EBE-4DAF6E1FCDDC}"/>
              </a:ext>
            </a:extLst>
          </p:cNvPr>
          <p:cNvSpPr/>
          <p:nvPr/>
        </p:nvSpPr>
        <p:spPr>
          <a:xfrm rot="-10800000">
            <a:off x="16285888" y="8630252"/>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U"/>
          </a:p>
        </p:txBody>
      </p:sp>
      <p:sp>
        <p:nvSpPr>
          <p:cNvPr id="5" name="Freeform 5">
            <a:extLst>
              <a:ext uri="{FF2B5EF4-FFF2-40B4-BE49-F238E27FC236}">
                <a16:creationId xmlns:a16="http://schemas.microsoft.com/office/drawing/2014/main" id="{33E2A1FA-FE80-B7B4-5017-231DF128CDB9}"/>
              </a:ext>
            </a:extLst>
          </p:cNvPr>
          <p:cNvSpPr/>
          <p:nvPr/>
        </p:nvSpPr>
        <p:spPr>
          <a:xfrm>
            <a:off x="16482193" y="8597784"/>
            <a:ext cx="1554214" cy="1321032"/>
          </a:xfrm>
          <a:custGeom>
            <a:avLst/>
            <a:gdLst/>
            <a:ahLst/>
            <a:cxnLst/>
            <a:rect l="l" t="t" r="r" b="b"/>
            <a:pathLst>
              <a:path w="1554214" h="1321032">
                <a:moveTo>
                  <a:pt x="0" y="0"/>
                </a:moveTo>
                <a:lnTo>
                  <a:pt x="1554214" y="0"/>
                </a:lnTo>
                <a:lnTo>
                  <a:pt x="1554214" y="1321032"/>
                </a:lnTo>
                <a:lnTo>
                  <a:pt x="0" y="1321032"/>
                </a:lnTo>
                <a:lnTo>
                  <a:pt x="0" y="0"/>
                </a:lnTo>
                <a:close/>
              </a:path>
            </a:pathLst>
          </a:custGeom>
          <a:blipFill>
            <a:blip r:embed="rId6" cstate="print">
              <a:extLst>
                <a:ext uri="{28A0092B-C50C-407E-A947-70E740481C1C}">
                  <a14:useLocalDpi xmlns:a14="http://schemas.microsoft.com/office/drawing/2010/main"/>
                </a:ext>
              </a:extLst>
            </a:blip>
            <a:stretch>
              <a:fillRect/>
            </a:stretch>
          </a:blipFill>
        </p:spPr>
        <p:txBody>
          <a:bodyPr/>
          <a:lstStyle/>
          <a:p>
            <a:endParaRPr lang="en-AU"/>
          </a:p>
        </p:txBody>
      </p:sp>
      <p:grpSp>
        <p:nvGrpSpPr>
          <p:cNvPr id="6" name="Group 6">
            <a:extLst>
              <a:ext uri="{FF2B5EF4-FFF2-40B4-BE49-F238E27FC236}">
                <a16:creationId xmlns:a16="http://schemas.microsoft.com/office/drawing/2014/main" id="{41E1E28F-1561-C867-51D7-E09E2DAB7C41}"/>
              </a:ext>
            </a:extLst>
          </p:cNvPr>
          <p:cNvGrpSpPr/>
          <p:nvPr/>
        </p:nvGrpSpPr>
        <p:grpSpPr>
          <a:xfrm>
            <a:off x="0" y="3921368"/>
            <a:ext cx="18288000" cy="4124879"/>
            <a:chOff x="0" y="0"/>
            <a:chExt cx="4816593" cy="669193"/>
          </a:xfrm>
        </p:grpSpPr>
        <p:sp>
          <p:nvSpPr>
            <p:cNvPr id="7" name="Freeform 7">
              <a:extLst>
                <a:ext uri="{FF2B5EF4-FFF2-40B4-BE49-F238E27FC236}">
                  <a16:creationId xmlns:a16="http://schemas.microsoft.com/office/drawing/2014/main" id="{1DE3C855-F33F-58DE-02AD-214CD826835E}"/>
                </a:ext>
              </a:extLst>
            </p:cNvPr>
            <p:cNvSpPr/>
            <p:nvPr/>
          </p:nvSpPr>
          <p:spPr>
            <a:xfrm>
              <a:off x="0" y="0"/>
              <a:ext cx="4816592" cy="669193"/>
            </a:xfrm>
            <a:custGeom>
              <a:avLst/>
              <a:gdLst/>
              <a:ahLst/>
              <a:cxnLst/>
              <a:rect l="l" t="t" r="r" b="b"/>
              <a:pathLst>
                <a:path w="4816592" h="669193">
                  <a:moveTo>
                    <a:pt x="0" y="0"/>
                  </a:moveTo>
                  <a:lnTo>
                    <a:pt x="4816592" y="0"/>
                  </a:lnTo>
                  <a:lnTo>
                    <a:pt x="4816592" y="669193"/>
                  </a:lnTo>
                  <a:lnTo>
                    <a:pt x="0" y="669193"/>
                  </a:lnTo>
                  <a:close/>
                </a:path>
              </a:pathLst>
            </a:custGeom>
            <a:solidFill>
              <a:srgbClr val="000000">
                <a:alpha val="19608"/>
              </a:srgbClr>
            </a:solidFill>
          </p:spPr>
          <p:txBody>
            <a:bodyPr/>
            <a:lstStyle/>
            <a:p>
              <a:endParaRPr lang="en-AU" dirty="0"/>
            </a:p>
          </p:txBody>
        </p:sp>
        <p:sp>
          <p:nvSpPr>
            <p:cNvPr id="8" name="TextBox 8">
              <a:extLst>
                <a:ext uri="{FF2B5EF4-FFF2-40B4-BE49-F238E27FC236}">
                  <a16:creationId xmlns:a16="http://schemas.microsoft.com/office/drawing/2014/main" id="{C047FE76-C3C8-C6CA-DDDD-C461AE08A74B}"/>
                </a:ext>
              </a:extLst>
            </p:cNvPr>
            <p:cNvSpPr txBox="1"/>
            <p:nvPr/>
          </p:nvSpPr>
          <p:spPr>
            <a:xfrm>
              <a:off x="0" y="-38100"/>
              <a:ext cx="4816593" cy="707293"/>
            </a:xfrm>
            <a:prstGeom prst="rect">
              <a:avLst/>
            </a:prstGeom>
          </p:spPr>
          <p:txBody>
            <a:bodyPr lIns="50800" tIns="50800" rIns="50800" bIns="50800" rtlCol="0" anchor="ctr"/>
            <a:lstStyle/>
            <a:p>
              <a:pPr algn="ctr">
                <a:lnSpc>
                  <a:spcPts val="2659"/>
                </a:lnSpc>
              </a:pPr>
              <a:endParaRPr/>
            </a:p>
          </p:txBody>
        </p:sp>
      </p:grpSp>
      <p:sp>
        <p:nvSpPr>
          <p:cNvPr id="9" name="TextBox 9">
            <a:extLst>
              <a:ext uri="{FF2B5EF4-FFF2-40B4-BE49-F238E27FC236}">
                <a16:creationId xmlns:a16="http://schemas.microsoft.com/office/drawing/2014/main" id="{72EAB2E4-C764-D58D-F5E2-3D0C46F778FE}"/>
              </a:ext>
            </a:extLst>
          </p:cNvPr>
          <p:cNvSpPr txBox="1"/>
          <p:nvPr/>
        </p:nvSpPr>
        <p:spPr>
          <a:xfrm>
            <a:off x="1656748" y="3795161"/>
            <a:ext cx="16631247" cy="1498487"/>
          </a:xfrm>
          <a:prstGeom prst="rect">
            <a:avLst/>
          </a:prstGeom>
        </p:spPr>
        <p:txBody>
          <a:bodyPr wrap="square" lIns="0" tIns="0" rIns="0" bIns="0" rtlCol="0" anchor="t">
            <a:spAutoFit/>
          </a:bodyPr>
          <a:lstStyle/>
          <a:p>
            <a:pPr algn="ctr">
              <a:lnSpc>
                <a:spcPts val="12880"/>
              </a:lnSpc>
            </a:pPr>
            <a:r>
              <a:rPr lang="en-US" sz="9200" dirty="0">
                <a:solidFill>
                  <a:srgbClr val="FFFFFF"/>
                </a:solidFill>
                <a:latin typeface="Helvetica Neue 2"/>
                <a:ea typeface="Helvetica Neue 2"/>
                <a:cs typeface="Helvetica Neue 2"/>
                <a:sym typeface="Helvetica Neue 2"/>
              </a:rPr>
              <a:t>Local Biodiversity Strategy</a:t>
            </a:r>
          </a:p>
        </p:txBody>
      </p:sp>
      <p:sp>
        <p:nvSpPr>
          <p:cNvPr id="10" name="TextBox 10">
            <a:extLst>
              <a:ext uri="{FF2B5EF4-FFF2-40B4-BE49-F238E27FC236}">
                <a16:creationId xmlns:a16="http://schemas.microsoft.com/office/drawing/2014/main" id="{38881409-61AE-23E5-908D-559FB00AECCC}"/>
              </a:ext>
            </a:extLst>
          </p:cNvPr>
          <p:cNvSpPr txBox="1"/>
          <p:nvPr/>
        </p:nvSpPr>
        <p:spPr>
          <a:xfrm>
            <a:off x="4953000" y="5395194"/>
            <a:ext cx="8610600" cy="846578"/>
          </a:xfrm>
          <a:prstGeom prst="rect">
            <a:avLst/>
          </a:prstGeom>
        </p:spPr>
        <p:txBody>
          <a:bodyPr wrap="square" lIns="0" tIns="0" rIns="0" bIns="0" rtlCol="0" anchor="t">
            <a:spAutoFit/>
          </a:bodyPr>
          <a:lstStyle/>
          <a:p>
            <a:pPr algn="ctr">
              <a:lnSpc>
                <a:spcPts val="7279"/>
              </a:lnSpc>
            </a:pPr>
            <a:r>
              <a:rPr lang="en-US" sz="5199" dirty="0">
                <a:solidFill>
                  <a:srgbClr val="FFFFFF"/>
                </a:solidFill>
                <a:latin typeface="Helvetica Neue 1"/>
                <a:ea typeface="Helvetica Neue 1"/>
                <a:cs typeface="Helvetica Neue 1"/>
                <a:sym typeface="Helvetica Neue 1"/>
              </a:rPr>
              <a:t>July 2025 - Session 3a</a:t>
            </a:r>
          </a:p>
        </p:txBody>
      </p:sp>
      <p:sp>
        <p:nvSpPr>
          <p:cNvPr id="11" name="Freeform 11">
            <a:extLst>
              <a:ext uri="{FF2B5EF4-FFF2-40B4-BE49-F238E27FC236}">
                <a16:creationId xmlns:a16="http://schemas.microsoft.com/office/drawing/2014/main" id="{44DFFAC0-4410-A5A4-7DC1-061AFDBD5D7F}"/>
              </a:ext>
            </a:extLst>
          </p:cNvPr>
          <p:cNvSpPr/>
          <p:nvPr/>
        </p:nvSpPr>
        <p:spPr>
          <a:xfrm rot="-5400000">
            <a:off x="-172682" y="8587114"/>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U"/>
          </a:p>
        </p:txBody>
      </p:sp>
      <p:sp>
        <p:nvSpPr>
          <p:cNvPr id="12" name="Freeform 12">
            <a:extLst>
              <a:ext uri="{FF2B5EF4-FFF2-40B4-BE49-F238E27FC236}">
                <a16:creationId xmlns:a16="http://schemas.microsoft.com/office/drawing/2014/main" id="{49D5ACF3-B072-F515-DB66-9B89A50D2309}"/>
              </a:ext>
            </a:extLst>
          </p:cNvPr>
          <p:cNvSpPr/>
          <p:nvPr/>
        </p:nvSpPr>
        <p:spPr>
          <a:xfrm rot="-5400000">
            <a:off x="-172682" y="8587114"/>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U"/>
          </a:p>
        </p:txBody>
      </p:sp>
    </p:spTree>
    <p:extLst>
      <p:ext uri="{BB962C8B-B14F-4D97-AF65-F5344CB8AC3E}">
        <p14:creationId xmlns:p14="http://schemas.microsoft.com/office/powerpoint/2010/main" val="2845326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55FA1-F3FC-B5B7-9913-706343E67D96}"/>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820C793B-7058-EE29-57C6-7F5C862C078E}"/>
              </a:ext>
            </a:extLst>
          </p:cNvPr>
          <p:cNvSpPr txBox="1"/>
          <p:nvPr/>
        </p:nvSpPr>
        <p:spPr>
          <a:xfrm>
            <a:off x="853666" y="821222"/>
            <a:ext cx="14843534" cy="1661993"/>
          </a:xfrm>
          <a:prstGeom prst="rect">
            <a:avLst/>
          </a:prstGeom>
        </p:spPr>
        <p:txBody>
          <a:bodyPr wrap="square" lIns="0" tIns="0" rIns="0" bIns="0" rtlCol="0" anchor="t">
            <a:spAutoFit/>
          </a:bodyPr>
          <a:lstStyle/>
          <a:p>
            <a:pPr algn="l"/>
            <a:r>
              <a:rPr lang="en-AU" sz="5400" b="1" dirty="0"/>
              <a:t>The Local Biodiversity Strategy: What does it try to do?</a:t>
            </a:r>
            <a:endParaRPr lang="en-US" sz="5400" b="1"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F991F4C7-FC7A-8560-5E18-1B1417204F16}"/>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sp>
        <p:nvSpPr>
          <p:cNvPr id="6" name="TextBox 6">
            <a:extLst>
              <a:ext uri="{FF2B5EF4-FFF2-40B4-BE49-F238E27FC236}">
                <a16:creationId xmlns:a16="http://schemas.microsoft.com/office/drawing/2014/main" id="{5AE62312-0F37-BE2A-5B19-B2FBE24F5C13}"/>
              </a:ext>
            </a:extLst>
          </p:cNvPr>
          <p:cNvSpPr txBox="1"/>
          <p:nvPr/>
        </p:nvSpPr>
        <p:spPr>
          <a:xfrm>
            <a:off x="1000708" y="3681333"/>
            <a:ext cx="8115300" cy="6278642"/>
          </a:xfrm>
          <a:prstGeom prst="rect">
            <a:avLst/>
          </a:prstGeom>
        </p:spPr>
        <p:txBody>
          <a:bodyPr wrap="square" lIns="0" tIns="0" rIns="0" bIns="0" rtlCol="0" anchor="t">
            <a:spAutoFit/>
          </a:bodyPr>
          <a:lstStyle/>
          <a:p>
            <a:r>
              <a:rPr lang="en-AU" sz="3600" b="1" dirty="0"/>
              <a:t>Guide the protection, enhancement and management of local natural areas across the Shire. </a:t>
            </a:r>
          </a:p>
          <a:p>
            <a:r>
              <a:rPr lang="en-AU" sz="3600" dirty="0"/>
              <a:t> </a:t>
            </a:r>
          </a:p>
          <a:p>
            <a:r>
              <a:rPr lang="en-AU" sz="3600" dirty="0"/>
              <a:t>Specifically, improve how biodiversity is considered in:</a:t>
            </a:r>
          </a:p>
          <a:p>
            <a:pPr marL="571500" indent="-571500">
              <a:buFont typeface="Arial" panose="020B0604020202020204" pitchFamily="34" charset="0"/>
              <a:buChar char="•"/>
            </a:pPr>
            <a:r>
              <a:rPr lang="en-AU" sz="3600" dirty="0"/>
              <a:t>Shire operations;</a:t>
            </a:r>
            <a:endParaRPr lang="en-AU" sz="3600" strike="sngStrike" dirty="0"/>
          </a:p>
          <a:p>
            <a:pPr marL="571500" indent="-571500">
              <a:buFont typeface="Arial" panose="020B0604020202020204" pitchFamily="34" charset="0"/>
              <a:buChar char="•"/>
            </a:pPr>
            <a:r>
              <a:rPr lang="en-AU" sz="3600" dirty="0"/>
              <a:t>Supporting  community, stakeholders and landholders in biodiversity initiatives.</a:t>
            </a:r>
          </a:p>
          <a:p>
            <a:endParaRPr lang="en-AU" sz="4800" i="1" dirty="0"/>
          </a:p>
        </p:txBody>
      </p:sp>
      <p:sp>
        <p:nvSpPr>
          <p:cNvPr id="9" name="Oval 8">
            <a:extLst>
              <a:ext uri="{FF2B5EF4-FFF2-40B4-BE49-F238E27FC236}">
                <a16:creationId xmlns:a16="http://schemas.microsoft.com/office/drawing/2014/main" id="{7D35AE5A-3E03-1510-C282-9E5554ED2358}"/>
              </a:ext>
            </a:extLst>
          </p:cNvPr>
          <p:cNvSpPr/>
          <p:nvPr/>
        </p:nvSpPr>
        <p:spPr>
          <a:xfrm>
            <a:off x="10820400" y="4533900"/>
            <a:ext cx="7277100" cy="6708231"/>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solidFill>
              <a:srgbClr val="F0B3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3313391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7F5F9-5ECE-D6E7-5265-BA39C557741F}"/>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BC1A86E4-D010-2CE3-3E43-F6B5EFCEC176}"/>
              </a:ext>
            </a:extLst>
          </p:cNvPr>
          <p:cNvSpPr txBox="1"/>
          <p:nvPr/>
        </p:nvSpPr>
        <p:spPr>
          <a:xfrm>
            <a:off x="685800" y="409512"/>
            <a:ext cx="14843534" cy="830997"/>
          </a:xfrm>
          <a:prstGeom prst="rect">
            <a:avLst/>
          </a:prstGeom>
        </p:spPr>
        <p:txBody>
          <a:bodyPr wrap="square" lIns="0" tIns="0" rIns="0" bIns="0" rtlCol="0" anchor="t">
            <a:spAutoFit/>
          </a:bodyPr>
          <a:lstStyle/>
          <a:p>
            <a:pPr algn="l"/>
            <a:endParaRPr lang="en-US" sz="5400" b="1"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1B760440-7D09-CA70-ED38-34C016F3630F}"/>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graphicFrame>
        <p:nvGraphicFramePr>
          <p:cNvPr id="2" name="Diagram 1">
            <a:extLst>
              <a:ext uri="{FF2B5EF4-FFF2-40B4-BE49-F238E27FC236}">
                <a16:creationId xmlns:a16="http://schemas.microsoft.com/office/drawing/2014/main" id="{70CBB2A2-3CFD-F008-57A3-7717479C6EB0}"/>
              </a:ext>
            </a:extLst>
          </p:cNvPr>
          <p:cNvGraphicFramePr/>
          <p:nvPr/>
        </p:nvGraphicFramePr>
        <p:xfrm>
          <a:off x="914400" y="1240510"/>
          <a:ext cx="17068800" cy="9617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6">
            <a:extLst>
              <a:ext uri="{FF2B5EF4-FFF2-40B4-BE49-F238E27FC236}">
                <a16:creationId xmlns:a16="http://schemas.microsoft.com/office/drawing/2014/main" id="{9DF10371-63D7-E58D-E6B9-6A28D6C8BAC6}"/>
              </a:ext>
            </a:extLst>
          </p:cNvPr>
          <p:cNvSpPr txBox="1"/>
          <p:nvPr/>
        </p:nvSpPr>
        <p:spPr>
          <a:xfrm>
            <a:off x="660400" y="584331"/>
            <a:ext cx="14432280" cy="738664"/>
          </a:xfrm>
          <a:prstGeom prst="rect">
            <a:avLst/>
          </a:prstGeom>
          <a:noFill/>
          <a:effectLst>
            <a:reflection blurRad="6350" stA="50000" endA="295" endPos="0" dist="101600" dir="5400000" sy="-100000" algn="bl" rotWithShape="0"/>
          </a:effectLst>
        </p:spPr>
        <p:txBody>
          <a:bodyPr wrap="square" lIns="0" tIns="0" rIns="0" bIns="0" rtlCol="0" anchor="t">
            <a:spAutoFit/>
          </a:bodyPr>
          <a:lstStyle/>
          <a:p>
            <a:r>
              <a:rPr lang="en-AU" sz="4800" b="1" dirty="0">
                <a:solidFill>
                  <a:schemeClr val="tx2">
                    <a:lumMod val="75000"/>
                  </a:schemeClr>
                </a:solidFill>
              </a:rPr>
              <a:t>The six Strategies </a:t>
            </a:r>
            <a:r>
              <a:rPr lang="en-AU" sz="4800" b="1" dirty="0">
                <a:solidFill>
                  <a:schemeClr val="tx2">
                    <a:lumMod val="75000"/>
                  </a:schemeClr>
                </a:solidFill>
                <a:effectLst/>
              </a:rPr>
              <a:t>for</a:t>
            </a:r>
            <a:r>
              <a:rPr lang="en-AU" sz="4800" b="1" dirty="0">
                <a:solidFill>
                  <a:schemeClr val="tx2">
                    <a:lumMod val="75000"/>
                  </a:schemeClr>
                </a:solidFill>
              </a:rPr>
              <a:t> high priority LNA’s?</a:t>
            </a:r>
          </a:p>
        </p:txBody>
      </p:sp>
      <p:sp>
        <p:nvSpPr>
          <p:cNvPr id="7" name="TextBox 6">
            <a:extLst>
              <a:ext uri="{FF2B5EF4-FFF2-40B4-BE49-F238E27FC236}">
                <a16:creationId xmlns:a16="http://schemas.microsoft.com/office/drawing/2014/main" id="{4CFC8CBF-981B-91CB-447E-806080E70A5F}"/>
              </a:ext>
            </a:extLst>
          </p:cNvPr>
          <p:cNvSpPr txBox="1"/>
          <p:nvPr/>
        </p:nvSpPr>
        <p:spPr>
          <a:xfrm>
            <a:off x="692727" y="1943100"/>
            <a:ext cx="8115300" cy="1846659"/>
          </a:xfrm>
          <a:prstGeom prst="rect">
            <a:avLst/>
          </a:prstGeom>
        </p:spPr>
        <p:txBody>
          <a:bodyPr wrap="square" lIns="0" tIns="0" rIns="0" bIns="0" rtlCol="0" anchor="t">
            <a:spAutoFit/>
          </a:bodyPr>
          <a:lstStyle/>
          <a:p>
            <a:r>
              <a:rPr lang="en-AU" sz="3600" b="1" dirty="0"/>
              <a:t>A 10 year program ….</a:t>
            </a:r>
          </a:p>
          <a:p>
            <a:r>
              <a:rPr lang="en-AU" sz="3600" dirty="0"/>
              <a:t> </a:t>
            </a:r>
          </a:p>
          <a:p>
            <a:endParaRPr lang="en-AU" sz="4800" i="1" dirty="0"/>
          </a:p>
        </p:txBody>
      </p:sp>
    </p:spTree>
    <p:extLst>
      <p:ext uri="{BB962C8B-B14F-4D97-AF65-F5344CB8AC3E}">
        <p14:creationId xmlns:p14="http://schemas.microsoft.com/office/powerpoint/2010/main" val="2420224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CB4D1-E9F4-6C0E-8363-4ED3F6C4CF5B}"/>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395840A4-DD6B-EA13-7DBF-F247C7D5F252}"/>
              </a:ext>
            </a:extLst>
          </p:cNvPr>
          <p:cNvSpPr txBox="1"/>
          <p:nvPr/>
        </p:nvSpPr>
        <p:spPr>
          <a:xfrm>
            <a:off x="685800" y="409512"/>
            <a:ext cx="14843534" cy="830997"/>
          </a:xfrm>
          <a:prstGeom prst="rect">
            <a:avLst/>
          </a:prstGeom>
        </p:spPr>
        <p:txBody>
          <a:bodyPr wrap="square" lIns="0" tIns="0" rIns="0" bIns="0" rtlCol="0" anchor="t">
            <a:spAutoFit/>
          </a:bodyPr>
          <a:lstStyle/>
          <a:p>
            <a:pPr algn="l"/>
            <a:r>
              <a:rPr lang="en-AU" sz="5400" b="1" dirty="0"/>
              <a:t>Part 2: </a:t>
            </a:r>
            <a:r>
              <a:rPr lang="en-AU" sz="5400" dirty="0"/>
              <a:t>Strategy D: How does it try to do it? </a:t>
            </a:r>
            <a:endParaRPr lang="en-US" sz="5400"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6D0F7AD4-EF6D-8E5A-A947-5A0CE0B7AF5C}"/>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graphicFrame>
        <p:nvGraphicFramePr>
          <p:cNvPr id="3" name="Diagram 2">
            <a:extLst>
              <a:ext uri="{FF2B5EF4-FFF2-40B4-BE49-F238E27FC236}">
                <a16:creationId xmlns:a16="http://schemas.microsoft.com/office/drawing/2014/main" id="{F4889460-FF98-E017-6144-663AEDF0FED1}"/>
              </a:ext>
            </a:extLst>
          </p:cNvPr>
          <p:cNvGraphicFramePr/>
          <p:nvPr/>
        </p:nvGraphicFramePr>
        <p:xfrm>
          <a:off x="1219200" y="1322995"/>
          <a:ext cx="16376073" cy="8516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8920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24614-DD3D-A05B-C0F5-44E7C4C5D4C5}"/>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BF206C73-1039-FF91-973B-7AAA3F34A109}"/>
              </a:ext>
            </a:extLst>
          </p:cNvPr>
          <p:cNvSpPr txBox="1"/>
          <p:nvPr/>
        </p:nvSpPr>
        <p:spPr>
          <a:xfrm>
            <a:off x="685800" y="409512"/>
            <a:ext cx="14843534" cy="830997"/>
          </a:xfrm>
          <a:prstGeom prst="rect">
            <a:avLst/>
          </a:prstGeom>
        </p:spPr>
        <p:txBody>
          <a:bodyPr wrap="square" lIns="0" tIns="0" rIns="0" bIns="0" rtlCol="0" anchor="t">
            <a:spAutoFit/>
          </a:bodyPr>
          <a:lstStyle/>
          <a:p>
            <a:pPr algn="l"/>
            <a:r>
              <a:rPr lang="en-AU" sz="5400" b="1" dirty="0"/>
              <a:t>Part 3: </a:t>
            </a:r>
            <a:r>
              <a:rPr lang="en-AU" sz="5400" dirty="0"/>
              <a:t>Strategy D: How does it try to do it? </a:t>
            </a:r>
            <a:endParaRPr lang="en-US" sz="5400"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7ECAB164-1E94-C6AF-6E5A-9DDA39AC810D}"/>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graphicFrame>
        <p:nvGraphicFramePr>
          <p:cNvPr id="3" name="Diagram 2">
            <a:extLst>
              <a:ext uri="{FF2B5EF4-FFF2-40B4-BE49-F238E27FC236}">
                <a16:creationId xmlns:a16="http://schemas.microsoft.com/office/drawing/2014/main" id="{7CC6D22D-0232-7B8D-5DB4-203B5A2533CC}"/>
              </a:ext>
            </a:extLst>
          </p:cNvPr>
          <p:cNvGraphicFramePr/>
          <p:nvPr/>
        </p:nvGraphicFramePr>
        <p:xfrm>
          <a:off x="1219200" y="1322995"/>
          <a:ext cx="16376073" cy="8516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6533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working in a garden&#10;&#10;AI-generated content may be incorrect.">
            <a:extLst>
              <a:ext uri="{FF2B5EF4-FFF2-40B4-BE49-F238E27FC236}">
                <a16:creationId xmlns:a16="http://schemas.microsoft.com/office/drawing/2014/main" id="{807CBE06-2422-B88A-B541-FC67345D89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61912"/>
            <a:ext cx="7620000" cy="10163175"/>
          </a:xfrm>
          <a:prstGeom prst="rect">
            <a:avLst/>
          </a:prstGeom>
        </p:spPr>
      </p:pic>
    </p:spTree>
    <p:extLst>
      <p:ext uri="{BB962C8B-B14F-4D97-AF65-F5344CB8AC3E}">
        <p14:creationId xmlns:p14="http://schemas.microsoft.com/office/powerpoint/2010/main" val="4289089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10;&#10;AI-generated content may be incorrect.">
            <a:extLst>
              <a:ext uri="{FF2B5EF4-FFF2-40B4-BE49-F238E27FC236}">
                <a16:creationId xmlns:a16="http://schemas.microsoft.com/office/drawing/2014/main" id="{F60DA0AF-7942-4623-8570-63B14973E9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6375" y="0"/>
            <a:ext cx="7715250" cy="10287000"/>
          </a:xfrm>
          <a:prstGeom prst="rect">
            <a:avLst/>
          </a:prstGeom>
        </p:spPr>
      </p:pic>
    </p:spTree>
    <p:extLst>
      <p:ext uri="{BB962C8B-B14F-4D97-AF65-F5344CB8AC3E}">
        <p14:creationId xmlns:p14="http://schemas.microsoft.com/office/powerpoint/2010/main" val="1418441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tanding in a garden&#10;&#10;AI-generated content may be incorrect.">
            <a:extLst>
              <a:ext uri="{FF2B5EF4-FFF2-40B4-BE49-F238E27FC236}">
                <a16:creationId xmlns:a16="http://schemas.microsoft.com/office/drawing/2014/main" id="{D5F739CD-16F1-5396-1E30-F9D59DC0A7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6148" y="1"/>
            <a:ext cx="13802052" cy="10336688"/>
          </a:xfrm>
          <a:prstGeom prst="rect">
            <a:avLst/>
          </a:prstGeom>
        </p:spPr>
      </p:pic>
    </p:spTree>
    <p:extLst>
      <p:ext uri="{BB962C8B-B14F-4D97-AF65-F5344CB8AC3E}">
        <p14:creationId xmlns:p14="http://schemas.microsoft.com/office/powerpoint/2010/main" val="2832908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in yellow vests and hats&#10;&#10;AI-generated content may be incorrect.">
            <a:extLst>
              <a:ext uri="{FF2B5EF4-FFF2-40B4-BE49-F238E27FC236}">
                <a16:creationId xmlns:a16="http://schemas.microsoft.com/office/drawing/2014/main" id="{4EFBECAC-D9F3-9428-EDA1-4E99273035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0"/>
            <a:ext cx="13716000" cy="10287000"/>
          </a:xfrm>
          <a:prstGeom prst="rect">
            <a:avLst/>
          </a:prstGeom>
        </p:spPr>
      </p:pic>
    </p:spTree>
    <p:extLst>
      <p:ext uri="{BB962C8B-B14F-4D97-AF65-F5344CB8AC3E}">
        <p14:creationId xmlns:p14="http://schemas.microsoft.com/office/powerpoint/2010/main" val="977982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tanding in a fenced in area&#10;&#10;AI-generated content may be incorrect.">
            <a:extLst>
              <a:ext uri="{FF2B5EF4-FFF2-40B4-BE49-F238E27FC236}">
                <a16:creationId xmlns:a16="http://schemas.microsoft.com/office/drawing/2014/main" id="{CEC8AC51-C5A9-D6CC-9F5A-B7175572F6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0"/>
            <a:ext cx="13716000" cy="10287000"/>
          </a:xfrm>
          <a:prstGeom prst="rect">
            <a:avLst/>
          </a:prstGeom>
        </p:spPr>
      </p:pic>
    </p:spTree>
    <p:extLst>
      <p:ext uri="{BB962C8B-B14F-4D97-AF65-F5344CB8AC3E}">
        <p14:creationId xmlns:p14="http://schemas.microsoft.com/office/powerpoint/2010/main" val="3996457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9886D-8871-DFA2-E902-B422E1351028}"/>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BF0727B8-FB6F-DA4B-B361-B3C6DC802648}"/>
              </a:ext>
            </a:extLst>
          </p:cNvPr>
          <p:cNvSpPr txBox="1"/>
          <p:nvPr/>
        </p:nvSpPr>
        <p:spPr>
          <a:xfrm>
            <a:off x="685800" y="409512"/>
            <a:ext cx="14843534" cy="830997"/>
          </a:xfrm>
          <a:prstGeom prst="rect">
            <a:avLst/>
          </a:prstGeom>
        </p:spPr>
        <p:txBody>
          <a:bodyPr wrap="square" lIns="0" tIns="0" rIns="0" bIns="0" rtlCol="0" anchor="t">
            <a:spAutoFit/>
          </a:bodyPr>
          <a:lstStyle/>
          <a:p>
            <a:pPr algn="l"/>
            <a:r>
              <a:rPr lang="en-AU" sz="5400" b="1" dirty="0"/>
              <a:t>Part 3: </a:t>
            </a:r>
            <a:r>
              <a:rPr lang="en-AU" sz="5400" dirty="0"/>
              <a:t>Strategy D: How does it try to do it? </a:t>
            </a:r>
            <a:endParaRPr lang="en-US" sz="5400"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49920695-88E8-F38E-30A5-01F30D63B66D}"/>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graphicFrame>
        <p:nvGraphicFramePr>
          <p:cNvPr id="3" name="Diagram 2">
            <a:extLst>
              <a:ext uri="{FF2B5EF4-FFF2-40B4-BE49-F238E27FC236}">
                <a16:creationId xmlns:a16="http://schemas.microsoft.com/office/drawing/2014/main" id="{29026E26-4D02-7A7F-EA48-4B1BFB9AA03C}"/>
              </a:ext>
            </a:extLst>
          </p:cNvPr>
          <p:cNvGraphicFramePr/>
          <p:nvPr/>
        </p:nvGraphicFramePr>
        <p:xfrm>
          <a:off x="1219200" y="1322995"/>
          <a:ext cx="16376073" cy="8516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4066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around a red pole&#10;&#10;AI-generated content may be incorrect.">
            <a:extLst>
              <a:ext uri="{FF2B5EF4-FFF2-40B4-BE49-F238E27FC236}">
                <a16:creationId xmlns:a16="http://schemas.microsoft.com/office/drawing/2014/main" id="{E1C8086D-6E20-2268-93F4-0B55403F36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6375" y="0"/>
            <a:ext cx="7715250" cy="10287000"/>
          </a:xfrm>
          <a:prstGeom prst="rect">
            <a:avLst/>
          </a:prstGeom>
        </p:spPr>
      </p:pic>
    </p:spTree>
    <p:extLst>
      <p:ext uri="{BB962C8B-B14F-4D97-AF65-F5344CB8AC3E}">
        <p14:creationId xmlns:p14="http://schemas.microsoft.com/office/powerpoint/2010/main" val="2323346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a field&#10;&#10;AI-generated content may be incorrect.">
            <a:extLst>
              <a:ext uri="{FF2B5EF4-FFF2-40B4-BE49-F238E27FC236}">
                <a16:creationId xmlns:a16="http://schemas.microsoft.com/office/drawing/2014/main" id="{107EB304-7F0F-DAA9-18F2-507F1D5A2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0"/>
            <a:ext cx="13716000" cy="10287000"/>
          </a:xfrm>
          <a:prstGeom prst="rect">
            <a:avLst/>
          </a:prstGeom>
        </p:spPr>
      </p:pic>
    </p:spTree>
    <p:extLst>
      <p:ext uri="{BB962C8B-B14F-4D97-AF65-F5344CB8AC3E}">
        <p14:creationId xmlns:p14="http://schemas.microsoft.com/office/powerpoint/2010/main" val="965353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a field&#10;&#10;AI-generated content may be incorrect.">
            <a:extLst>
              <a:ext uri="{FF2B5EF4-FFF2-40B4-BE49-F238E27FC236}">
                <a16:creationId xmlns:a16="http://schemas.microsoft.com/office/drawing/2014/main" id="{39286E1D-64FE-9A07-FB95-D95447DC5D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0"/>
            <a:ext cx="13716000" cy="10287000"/>
          </a:xfrm>
          <a:prstGeom prst="rect">
            <a:avLst/>
          </a:prstGeom>
        </p:spPr>
      </p:pic>
    </p:spTree>
    <p:extLst>
      <p:ext uri="{BB962C8B-B14F-4D97-AF65-F5344CB8AC3E}">
        <p14:creationId xmlns:p14="http://schemas.microsoft.com/office/powerpoint/2010/main" val="4261763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8084D-8596-2C3A-743A-14F21CA16B65}"/>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63644FDA-0CC5-E594-5505-13C529B0B3C7}"/>
              </a:ext>
            </a:extLst>
          </p:cNvPr>
          <p:cNvSpPr txBox="1"/>
          <p:nvPr/>
        </p:nvSpPr>
        <p:spPr>
          <a:xfrm>
            <a:off x="685800" y="409512"/>
            <a:ext cx="14843534" cy="830997"/>
          </a:xfrm>
          <a:prstGeom prst="rect">
            <a:avLst/>
          </a:prstGeom>
        </p:spPr>
        <p:txBody>
          <a:bodyPr wrap="square" lIns="0" tIns="0" rIns="0" bIns="0" rtlCol="0" anchor="t">
            <a:spAutoFit/>
          </a:bodyPr>
          <a:lstStyle/>
          <a:p>
            <a:pPr algn="l"/>
            <a:r>
              <a:rPr lang="en-AU" sz="5400" b="1" dirty="0"/>
              <a:t>Part 3: </a:t>
            </a:r>
            <a:r>
              <a:rPr lang="en-AU" sz="5400" dirty="0"/>
              <a:t>Strategy D: How does it try to do it? </a:t>
            </a:r>
            <a:endParaRPr lang="en-US" sz="5400"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DB2E9182-5A7D-AC23-B905-CA5504FCF10D}"/>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graphicFrame>
        <p:nvGraphicFramePr>
          <p:cNvPr id="3" name="Diagram 2">
            <a:extLst>
              <a:ext uri="{FF2B5EF4-FFF2-40B4-BE49-F238E27FC236}">
                <a16:creationId xmlns:a16="http://schemas.microsoft.com/office/drawing/2014/main" id="{E3D5722D-7723-CA73-9A79-6DF71360BEA2}"/>
              </a:ext>
            </a:extLst>
          </p:cNvPr>
          <p:cNvGraphicFramePr/>
          <p:nvPr/>
        </p:nvGraphicFramePr>
        <p:xfrm>
          <a:off x="1219200" y="1322995"/>
          <a:ext cx="16376073" cy="8516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2445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2A60A-6718-73CD-B061-4DF4AE91F127}"/>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8BD5C741-329A-194D-4A3A-1EE24CF080FE}"/>
              </a:ext>
            </a:extLst>
          </p:cNvPr>
          <p:cNvSpPr txBox="1"/>
          <p:nvPr/>
        </p:nvSpPr>
        <p:spPr>
          <a:xfrm>
            <a:off x="302630" y="571500"/>
            <a:ext cx="14708770" cy="448841"/>
          </a:xfrm>
          <a:prstGeom prst="rect">
            <a:avLst/>
          </a:prstGeom>
        </p:spPr>
        <p:txBody>
          <a:bodyPr wrap="square" lIns="0" tIns="0" rIns="0" bIns="0" rtlCol="0" anchor="t">
            <a:spAutoFit/>
          </a:bodyPr>
          <a:lstStyle/>
          <a:p>
            <a:pPr algn="l">
              <a:lnSpc>
                <a:spcPts val="3499"/>
              </a:lnSpc>
            </a:pPr>
            <a:r>
              <a:rPr lang="en-US" sz="4000" dirty="0">
                <a:solidFill>
                  <a:srgbClr val="000000"/>
                </a:solidFill>
                <a:latin typeface="Helvetica Neue 2"/>
                <a:ea typeface="Helvetica Neue 2"/>
                <a:cs typeface="Helvetica Neue 2"/>
                <a:sym typeface="Helvetica Neue 2"/>
              </a:rPr>
              <a:t>Questions and Answers: Part 2 – Strategy D</a:t>
            </a:r>
          </a:p>
        </p:txBody>
      </p:sp>
      <p:sp>
        <p:nvSpPr>
          <p:cNvPr id="5" name="AutoShape 5">
            <a:extLst>
              <a:ext uri="{FF2B5EF4-FFF2-40B4-BE49-F238E27FC236}">
                <a16:creationId xmlns:a16="http://schemas.microsoft.com/office/drawing/2014/main" id="{7B3F0DDF-4793-75A4-DBB0-7C8D4E42CAEA}"/>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pic>
        <p:nvPicPr>
          <p:cNvPr id="2" name="Content Placeholder 7" descr="A logo on a table&#10;&#10;AI-generated content may be incorrect.">
            <a:extLst>
              <a:ext uri="{FF2B5EF4-FFF2-40B4-BE49-F238E27FC236}">
                <a16:creationId xmlns:a16="http://schemas.microsoft.com/office/drawing/2014/main" id="{92DA2F62-61F4-1D17-146E-43943D9D9207}"/>
              </a:ext>
            </a:extLst>
          </p:cNvPr>
          <p:cNvPicPr>
            <a:picLocks noChangeAspect="1"/>
          </p:cNvPicPr>
          <p:nvPr/>
        </p:nvPicPr>
        <p:blipFill>
          <a:blip r:embed="rId3"/>
          <a:stretch>
            <a:fillRect/>
          </a:stretch>
        </p:blipFill>
        <p:spPr>
          <a:xfrm>
            <a:off x="10515600" y="5121442"/>
            <a:ext cx="7543800" cy="6699036"/>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Content Placeholder 4">
            <a:extLst>
              <a:ext uri="{FF2B5EF4-FFF2-40B4-BE49-F238E27FC236}">
                <a16:creationId xmlns:a16="http://schemas.microsoft.com/office/drawing/2014/main" id="{7A92E2EE-0F57-95E0-66BF-641777E16EF8}"/>
              </a:ext>
            </a:extLst>
          </p:cNvPr>
          <p:cNvSpPr txBox="1">
            <a:spLocks/>
          </p:cNvSpPr>
          <p:nvPr/>
        </p:nvSpPr>
        <p:spPr>
          <a:xfrm>
            <a:off x="821583" y="1632529"/>
            <a:ext cx="8551018" cy="4425371"/>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AU" sz="4200" i="1" dirty="0"/>
              <a:t>Please write some questions you have about the above material we have covered at the link provided on the Your Say page.</a:t>
            </a:r>
          </a:p>
        </p:txBody>
      </p:sp>
    </p:spTree>
    <p:extLst>
      <p:ext uri="{BB962C8B-B14F-4D97-AF65-F5344CB8AC3E}">
        <p14:creationId xmlns:p14="http://schemas.microsoft.com/office/powerpoint/2010/main" val="1688586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F82110-FA04-6021-CB6F-D7A73E1336E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0220ED8-B994-8B39-2582-FD29CDECE3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up of a person's hands&#10;&#10;AI-generated content may be incorrect.">
            <a:extLst>
              <a:ext uri="{FF2B5EF4-FFF2-40B4-BE49-F238E27FC236}">
                <a16:creationId xmlns:a16="http://schemas.microsoft.com/office/drawing/2014/main" id="{A4710FEB-5F7A-CFF2-4706-2F0DB3A12E6F}"/>
              </a:ext>
            </a:extLst>
          </p:cNvPr>
          <p:cNvPicPr>
            <a:picLocks noChangeAspect="1"/>
          </p:cNvPicPr>
          <p:nvPr/>
        </p:nvPicPr>
        <p:blipFill>
          <a:blip r:embed="rId3">
            <a:extLst>
              <a:ext uri="{28A0092B-C50C-407E-A947-70E740481C1C}">
                <a14:useLocalDpi xmlns:a14="http://schemas.microsoft.com/office/drawing/2010/main" val="0"/>
              </a:ext>
            </a:extLst>
          </a:blip>
          <a:srcRect l="20087" r="5537" b="1"/>
          <a:stretch>
            <a:fillRect/>
          </a:stretch>
        </p:blipFill>
        <p:spPr>
          <a:xfrm>
            <a:off x="3783534" y="10"/>
            <a:ext cx="14504463" cy="10286990"/>
          </a:xfrm>
          <a:prstGeom prst="rect">
            <a:avLst/>
          </a:prstGeom>
        </p:spPr>
      </p:pic>
      <p:sp>
        <p:nvSpPr>
          <p:cNvPr id="10" name="Rectangle 9">
            <a:extLst>
              <a:ext uri="{FF2B5EF4-FFF2-40B4-BE49-F238E27FC236}">
                <a16:creationId xmlns:a16="http://schemas.microsoft.com/office/drawing/2014/main" id="{ADDF991C-ED9F-8AB7-62D6-B43AB32A7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085394"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4">
            <a:extLst>
              <a:ext uri="{FF2B5EF4-FFF2-40B4-BE49-F238E27FC236}">
                <a16:creationId xmlns:a16="http://schemas.microsoft.com/office/drawing/2014/main" id="{E893672C-97AE-2FFA-EF85-E10CD40B85B9}"/>
              </a:ext>
            </a:extLst>
          </p:cNvPr>
          <p:cNvSpPr txBox="1"/>
          <p:nvPr/>
        </p:nvSpPr>
        <p:spPr>
          <a:xfrm>
            <a:off x="1257300" y="547687"/>
            <a:ext cx="5733283" cy="28498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100" b="1" dirty="0">
                <a:latin typeface="+mj-lt"/>
                <a:ea typeface="+mj-ea"/>
                <a:cs typeface="+mj-cs"/>
                <a:sym typeface="Helvetica Neue 2"/>
              </a:rPr>
              <a:t>What is your level of agreement with this part of the Plan?</a:t>
            </a:r>
          </a:p>
        </p:txBody>
      </p:sp>
      <p:sp>
        <p:nvSpPr>
          <p:cNvPr id="3" name="Content Placeholder 4">
            <a:extLst>
              <a:ext uri="{FF2B5EF4-FFF2-40B4-BE49-F238E27FC236}">
                <a16:creationId xmlns:a16="http://schemas.microsoft.com/office/drawing/2014/main" id="{5A5FD9DB-2E2F-26EF-A7B4-6D7C13F79408}"/>
              </a:ext>
            </a:extLst>
          </p:cNvPr>
          <p:cNvSpPr txBox="1">
            <a:spLocks/>
          </p:cNvSpPr>
          <p:nvPr/>
        </p:nvSpPr>
        <p:spPr>
          <a:xfrm>
            <a:off x="1257300" y="3651301"/>
            <a:ext cx="5733283" cy="5614143"/>
          </a:xfrm>
          <a:prstGeom prst="rect">
            <a:avLst/>
          </a:prstGeom>
        </p:spPr>
        <p:txBody>
          <a:bodyPr vert="horz" lIns="91440" tIns="45720" rIns="91440" bIns="45720" rtlCol="0">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gn="l">
              <a:lnSpc>
                <a:spcPct val="90000"/>
              </a:lnSpc>
              <a:spcAft>
                <a:spcPts val="600"/>
              </a:spcAft>
              <a:buFont typeface="Arial" panose="020B0604020202020204" pitchFamily="34" charset="0"/>
              <a:buChar char="•"/>
            </a:pPr>
            <a:r>
              <a:rPr lang="en-US" sz="3600" i="1" dirty="0">
                <a:solidFill>
                  <a:schemeClr val="tx1"/>
                </a:solidFill>
              </a:rPr>
              <a:t>Can you ‘live’ with this part?</a:t>
            </a:r>
          </a:p>
          <a:p>
            <a:pPr indent="-228600" algn="l">
              <a:lnSpc>
                <a:spcPct val="90000"/>
              </a:lnSpc>
              <a:spcAft>
                <a:spcPts val="600"/>
              </a:spcAft>
              <a:buFont typeface="Arial" panose="020B0604020202020204" pitchFamily="34" charset="0"/>
              <a:buChar char="•"/>
            </a:pPr>
            <a:endParaRPr lang="en-US" sz="3600" i="1" dirty="0">
              <a:solidFill>
                <a:schemeClr val="tx1"/>
              </a:solidFill>
            </a:endParaRPr>
          </a:p>
          <a:p>
            <a:pPr indent="-228600" algn="l">
              <a:lnSpc>
                <a:spcPct val="90000"/>
              </a:lnSpc>
              <a:spcAft>
                <a:spcPts val="600"/>
              </a:spcAft>
              <a:buFont typeface="Arial" panose="020B0604020202020204" pitchFamily="34" charset="0"/>
              <a:buChar char="•"/>
            </a:pPr>
            <a:r>
              <a:rPr lang="en-US" sz="3600" i="1" dirty="0">
                <a:solidFill>
                  <a:schemeClr val="tx1"/>
                </a:solidFill>
              </a:rPr>
              <a:t>If not, what would it take to get to a place where you could?</a:t>
            </a:r>
          </a:p>
        </p:txBody>
      </p:sp>
      <p:sp>
        <p:nvSpPr>
          <p:cNvPr id="5" name="AutoShape 5">
            <a:extLst>
              <a:ext uri="{FF2B5EF4-FFF2-40B4-BE49-F238E27FC236}">
                <a16:creationId xmlns:a16="http://schemas.microsoft.com/office/drawing/2014/main" id="{ED6C4E94-B7A2-9573-5524-C71920954492}"/>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spTree>
    <p:extLst>
      <p:ext uri="{BB962C8B-B14F-4D97-AF65-F5344CB8AC3E}">
        <p14:creationId xmlns:p14="http://schemas.microsoft.com/office/powerpoint/2010/main" val="2695167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44D22-D82F-15B7-9049-087B6D7B52F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ABC2B9C-FFD0-B7D6-A9F9-025219C0AF3D}"/>
              </a:ext>
            </a:extLst>
          </p:cNvPr>
          <p:cNvSpPr/>
          <p:nvPr/>
        </p:nvSpPr>
        <p:spPr>
          <a:xfrm>
            <a:off x="0" y="0"/>
            <a:ext cx="18288000" cy="10287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 name="Group 4">
            <a:extLst>
              <a:ext uri="{FF2B5EF4-FFF2-40B4-BE49-F238E27FC236}">
                <a16:creationId xmlns:a16="http://schemas.microsoft.com/office/drawing/2014/main" id="{D922E949-7A19-F081-5C0C-EA99F81EB4EC}"/>
              </a:ext>
            </a:extLst>
          </p:cNvPr>
          <p:cNvGrpSpPr/>
          <p:nvPr/>
        </p:nvGrpSpPr>
        <p:grpSpPr>
          <a:xfrm>
            <a:off x="0" y="3921369"/>
            <a:ext cx="18288000" cy="1542729"/>
            <a:chOff x="0" y="0"/>
            <a:chExt cx="4816593" cy="406316"/>
          </a:xfrm>
        </p:grpSpPr>
        <p:sp>
          <p:nvSpPr>
            <p:cNvPr id="5" name="Freeform 5">
              <a:extLst>
                <a:ext uri="{FF2B5EF4-FFF2-40B4-BE49-F238E27FC236}">
                  <a16:creationId xmlns:a16="http://schemas.microsoft.com/office/drawing/2014/main" id="{592C29B8-84FC-846F-22A8-5EA9A522D702}"/>
                </a:ext>
              </a:extLst>
            </p:cNvPr>
            <p:cNvSpPr/>
            <p:nvPr/>
          </p:nvSpPr>
          <p:spPr>
            <a:xfrm>
              <a:off x="0" y="0"/>
              <a:ext cx="4816592" cy="406316"/>
            </a:xfrm>
            <a:custGeom>
              <a:avLst/>
              <a:gdLst/>
              <a:ahLst/>
              <a:cxnLst/>
              <a:rect l="l" t="t" r="r" b="b"/>
              <a:pathLst>
                <a:path w="4816592" h="406316">
                  <a:moveTo>
                    <a:pt x="0" y="0"/>
                  </a:moveTo>
                  <a:lnTo>
                    <a:pt x="4816592" y="0"/>
                  </a:lnTo>
                  <a:lnTo>
                    <a:pt x="4816592" y="406316"/>
                  </a:lnTo>
                  <a:lnTo>
                    <a:pt x="0" y="406316"/>
                  </a:lnTo>
                  <a:close/>
                </a:path>
              </a:pathLst>
            </a:custGeom>
            <a:solidFill>
              <a:srgbClr val="000000">
                <a:alpha val="29804"/>
              </a:srgbClr>
            </a:solidFill>
          </p:spPr>
          <p:txBody>
            <a:bodyPr/>
            <a:lstStyle/>
            <a:p>
              <a:endParaRPr lang="en-AU"/>
            </a:p>
          </p:txBody>
        </p:sp>
        <p:sp>
          <p:nvSpPr>
            <p:cNvPr id="6" name="TextBox 6">
              <a:extLst>
                <a:ext uri="{FF2B5EF4-FFF2-40B4-BE49-F238E27FC236}">
                  <a16:creationId xmlns:a16="http://schemas.microsoft.com/office/drawing/2014/main" id="{515989E8-F90E-0B5C-18A8-09EBA17B7F6C}"/>
                </a:ext>
              </a:extLst>
            </p:cNvPr>
            <p:cNvSpPr txBox="1"/>
            <p:nvPr/>
          </p:nvSpPr>
          <p:spPr>
            <a:xfrm>
              <a:off x="0" y="-38100"/>
              <a:ext cx="4816593" cy="444416"/>
            </a:xfrm>
            <a:prstGeom prst="rect">
              <a:avLst/>
            </a:prstGeom>
          </p:spPr>
          <p:txBody>
            <a:bodyPr lIns="50800" tIns="50800" rIns="50800" bIns="50800" rtlCol="0" anchor="ctr"/>
            <a:lstStyle/>
            <a:p>
              <a:pPr algn="ctr">
                <a:lnSpc>
                  <a:spcPts val="2659"/>
                </a:lnSpc>
              </a:pPr>
              <a:endParaRPr/>
            </a:p>
          </p:txBody>
        </p:sp>
      </p:grpSp>
      <p:sp>
        <p:nvSpPr>
          <p:cNvPr id="7" name="TextBox 7">
            <a:extLst>
              <a:ext uri="{FF2B5EF4-FFF2-40B4-BE49-F238E27FC236}">
                <a16:creationId xmlns:a16="http://schemas.microsoft.com/office/drawing/2014/main" id="{BE1EB301-53A7-14B3-F1BA-3269B4BA98B5}"/>
              </a:ext>
            </a:extLst>
          </p:cNvPr>
          <p:cNvSpPr txBox="1"/>
          <p:nvPr/>
        </p:nvSpPr>
        <p:spPr>
          <a:xfrm>
            <a:off x="6254576" y="3795161"/>
            <a:ext cx="5778847" cy="1595119"/>
          </a:xfrm>
          <a:prstGeom prst="rect">
            <a:avLst/>
          </a:prstGeom>
        </p:spPr>
        <p:txBody>
          <a:bodyPr lIns="0" tIns="0" rIns="0" bIns="0" rtlCol="0" anchor="t">
            <a:spAutoFit/>
          </a:bodyPr>
          <a:lstStyle/>
          <a:p>
            <a:pPr algn="ctr">
              <a:lnSpc>
                <a:spcPts val="12880"/>
              </a:lnSpc>
            </a:pPr>
            <a:r>
              <a:rPr lang="en-US" sz="9200">
                <a:solidFill>
                  <a:srgbClr val="FFFFFF"/>
                </a:solidFill>
                <a:latin typeface="Helvetica Neue 2"/>
                <a:ea typeface="Helvetica Neue 2"/>
                <a:cs typeface="Helvetica Neue 2"/>
                <a:sym typeface="Helvetica Neue 2"/>
              </a:rPr>
              <a:t>Thank you</a:t>
            </a:r>
          </a:p>
        </p:txBody>
      </p:sp>
      <p:sp>
        <p:nvSpPr>
          <p:cNvPr id="8" name="Freeform 8">
            <a:extLst>
              <a:ext uri="{FF2B5EF4-FFF2-40B4-BE49-F238E27FC236}">
                <a16:creationId xmlns:a16="http://schemas.microsoft.com/office/drawing/2014/main" id="{50666B96-4C4B-565B-7E4E-FD03A0144E54}"/>
              </a:ext>
            </a:extLst>
          </p:cNvPr>
          <p:cNvSpPr/>
          <p:nvPr/>
        </p:nvSpPr>
        <p:spPr>
          <a:xfrm rot="-10800000">
            <a:off x="16285888" y="8630252"/>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AU"/>
          </a:p>
        </p:txBody>
      </p:sp>
      <p:sp>
        <p:nvSpPr>
          <p:cNvPr id="9" name="Freeform 9">
            <a:extLst>
              <a:ext uri="{FF2B5EF4-FFF2-40B4-BE49-F238E27FC236}">
                <a16:creationId xmlns:a16="http://schemas.microsoft.com/office/drawing/2014/main" id="{ED565CEB-5993-B8EE-F38E-6510F865C9BB}"/>
              </a:ext>
            </a:extLst>
          </p:cNvPr>
          <p:cNvSpPr/>
          <p:nvPr/>
        </p:nvSpPr>
        <p:spPr>
          <a:xfrm>
            <a:off x="16482193" y="8597784"/>
            <a:ext cx="1554214" cy="1321032"/>
          </a:xfrm>
          <a:custGeom>
            <a:avLst/>
            <a:gdLst/>
            <a:ahLst/>
            <a:cxnLst/>
            <a:rect l="l" t="t" r="r" b="b"/>
            <a:pathLst>
              <a:path w="1554214" h="1321032">
                <a:moveTo>
                  <a:pt x="0" y="0"/>
                </a:moveTo>
                <a:lnTo>
                  <a:pt x="1554214" y="0"/>
                </a:lnTo>
                <a:lnTo>
                  <a:pt x="1554214" y="1321032"/>
                </a:lnTo>
                <a:lnTo>
                  <a:pt x="0" y="1321032"/>
                </a:lnTo>
                <a:lnTo>
                  <a:pt x="0" y="0"/>
                </a:lnTo>
                <a:close/>
              </a:path>
            </a:pathLst>
          </a:custGeom>
          <a:blipFill>
            <a:blip r:embed="rId5" cstate="print">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a:extLst>
              <a:ext uri="{FF2B5EF4-FFF2-40B4-BE49-F238E27FC236}">
                <a16:creationId xmlns:a16="http://schemas.microsoft.com/office/drawing/2014/main" id="{BB0DAC1F-7954-52B9-58EF-096992BE86F0}"/>
              </a:ext>
            </a:extLst>
          </p:cNvPr>
          <p:cNvSpPr/>
          <p:nvPr/>
        </p:nvSpPr>
        <p:spPr>
          <a:xfrm rot="-5400000">
            <a:off x="-172682" y="8587114"/>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AU"/>
          </a:p>
        </p:txBody>
      </p:sp>
    </p:spTree>
    <p:extLst>
      <p:ext uri="{BB962C8B-B14F-4D97-AF65-F5344CB8AC3E}">
        <p14:creationId xmlns:p14="http://schemas.microsoft.com/office/powerpoint/2010/main" val="21365358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DD74C3ADCC5C540BB70EA42C73D6062" ma:contentTypeVersion="10" ma:contentTypeDescription="Create a new document." ma:contentTypeScope="" ma:versionID="26499661f34ad1d18fd95d26bd9c1916">
  <xsd:schema xmlns:xsd="http://www.w3.org/2001/XMLSchema" xmlns:xs="http://www.w3.org/2001/XMLSchema" xmlns:p="http://schemas.microsoft.com/office/2006/metadata/properties" xmlns:ns3="1ce4dea8-396d-4c9b-b26c-4fb8534b74e2" targetNamespace="http://schemas.microsoft.com/office/2006/metadata/properties" ma:root="true" ma:fieldsID="302c3d12d7429c282b0957ace39c32c0" ns3:_="">
    <xsd:import namespace="1ce4dea8-396d-4c9b-b26c-4fb8534b74e2"/>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SystemTags" minOccurs="0"/>
                <xsd:element ref="ns3:MediaServiceGenerationTime" minOccurs="0"/>
                <xsd:element ref="ns3:MediaServiceEventHashCode" minOccurs="0"/>
                <xsd:element ref="ns3:MediaServiceOCR"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e4dea8-396d-4c9b-b26c-4fb8534b74e2"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1ce4dea8-396d-4c9b-b26c-4fb8534b74e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4825EC-D307-4244-A1AD-79DEB39DF0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e4dea8-396d-4c9b-b26c-4fb8534b7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69596EF-5B29-4415-A196-64DCF6BD463F}">
  <ds:schemaRefs>
    <ds:schemaRef ds:uri="http://purl.org/dc/terms/"/>
    <ds:schemaRef ds:uri="http://schemas.openxmlformats.org/package/2006/metadata/core-properties"/>
    <ds:schemaRef ds:uri="http://purl.org/dc/elements/1.1/"/>
    <ds:schemaRef ds:uri="http://purl.org/dc/dcmitype/"/>
    <ds:schemaRef ds:uri="http://schemas.microsoft.com/office/infopath/2007/PartnerControls"/>
    <ds:schemaRef ds:uri="http://schemas.microsoft.com/office/2006/metadata/properties"/>
    <ds:schemaRef ds:uri="http://schemas.microsoft.com/office/2006/documentManagement/types"/>
    <ds:schemaRef ds:uri="1ce4dea8-396d-4c9b-b26c-4fb8534b74e2"/>
    <ds:schemaRef ds:uri="http://www.w3.org/XML/1998/namespace"/>
  </ds:schemaRefs>
</ds:datastoreItem>
</file>

<file path=customXml/itemProps3.xml><?xml version="1.0" encoding="utf-8"?>
<ds:datastoreItem xmlns:ds="http://schemas.openxmlformats.org/officeDocument/2006/customXml" ds:itemID="{830FB021-A1BA-4079-9C25-CEDC5E2919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AMRSC Theme</Template>
  <TotalTime>8128</TotalTime>
  <Words>1145</Words>
  <Application>Microsoft Office PowerPoint</Application>
  <PresentationFormat>Custom</PresentationFormat>
  <Paragraphs>109</Paragraphs>
  <Slides>18</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Helvetica Neue 1</vt:lpstr>
      <vt:lpstr>Aptos</vt:lpstr>
      <vt:lpstr>Arial</vt:lpstr>
      <vt:lpstr>Calibri</vt:lpstr>
      <vt:lpstr>Helvetica Neue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Presentation | 16:9</dc:title>
  <dc:creator>Georgina Ferreira</dc:creator>
  <cp:lastModifiedBy>Hayley Bain</cp:lastModifiedBy>
  <cp:revision>27</cp:revision>
  <cp:lastPrinted>2025-07-01T05:07:24Z</cp:lastPrinted>
  <dcterms:created xsi:type="dcterms:W3CDTF">2006-08-16T00:00:00Z</dcterms:created>
  <dcterms:modified xsi:type="dcterms:W3CDTF">2025-07-31T02:51:14Z</dcterms:modified>
  <dc:identifier>DAGXizo1FCI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0x0101005DD74C3ADCC5C540BB70EA42C73D6062</vt:lpwstr>
  </property>
</Properties>
</file>