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471" r:id="rId5"/>
    <p:sldId id="475" r:id="rId6"/>
    <p:sldId id="468" r:id="rId7"/>
    <p:sldId id="418" r:id="rId8"/>
    <p:sldId id="421" r:id="rId9"/>
    <p:sldId id="466" r:id="rId10"/>
    <p:sldId id="407" r:id="rId11"/>
    <p:sldId id="438" r:id="rId12"/>
    <p:sldId id="473" r:id="rId13"/>
  </p:sldIdLst>
  <p:sldSz cx="18288000" cy="10287000"/>
  <p:notesSz cx="9926638" cy="14355763"/>
  <p:embeddedFontLst>
    <p:embeddedFont>
      <p:font typeface="Helvetica Neue 1" panose="020B0604020202020204" charset="0"/>
      <p:regular r:id="rId15"/>
    </p:embeddedFont>
    <p:embeddedFont>
      <p:font typeface="Helvetica Neue 2" panose="020B060402020202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0B3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80" autoAdjust="0"/>
    <p:restoredTop sz="66427" autoAdjust="0"/>
  </p:normalViewPr>
  <p:slideViewPr>
    <p:cSldViewPr>
      <p:cViewPr varScale="1">
        <p:scale>
          <a:sx n="50" d="100"/>
          <a:sy n="50" d="100"/>
        </p:scale>
        <p:origin x="199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82324-ED78-4A11-9D9E-587346910B53}"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en-AU"/>
        </a:p>
      </dgm:t>
    </dgm:pt>
    <dgm:pt modelId="{C331EC08-E7B0-409C-B713-693CE69CCE95}">
      <dgm:prSet phldrT="[Text]"/>
      <dgm:spPr/>
      <dgm:t>
        <a:bodyPr/>
        <a:lstStyle/>
        <a:p>
          <a:r>
            <a:rPr lang="en-AU" dirty="0"/>
            <a:t>(A) Protect the existing LNAs </a:t>
          </a:r>
        </a:p>
      </dgm:t>
    </dgm:pt>
    <dgm:pt modelId="{CD460BC8-8AD8-4A2E-ACC4-BC9F89B485D7}" type="parTrans" cxnId="{DC1BDCBA-3454-4CE6-A5E3-BD55A77ED0EF}">
      <dgm:prSet/>
      <dgm:spPr/>
      <dgm:t>
        <a:bodyPr/>
        <a:lstStyle/>
        <a:p>
          <a:endParaRPr lang="en-AU"/>
        </a:p>
      </dgm:t>
    </dgm:pt>
    <dgm:pt modelId="{2F7AB53D-74CF-4D86-A851-FAB4610B2A47}" type="sibTrans" cxnId="{DC1BDCBA-3454-4CE6-A5E3-BD55A77ED0EF}">
      <dgm:prSet/>
      <dgm:spPr>
        <a:blipFill>
          <a:blip xmlns:r="http://schemas.openxmlformats.org/officeDocument/2006/relationships" r:embed="rId1"/>
          <a:srcRect/>
          <a:stretch>
            <a:fillRect l="-7000" r="-7000"/>
          </a:stretch>
        </a:blipFill>
      </dgm:spPr>
      <dgm:t>
        <a:bodyPr/>
        <a:lstStyle/>
        <a:p>
          <a:endParaRPr lang="en-AU"/>
        </a:p>
      </dgm:t>
    </dgm:pt>
    <dgm:pt modelId="{05B777F7-A778-4773-A947-36F1A5DA2829}">
      <dgm:prSet/>
      <dgm:spPr/>
      <dgm:t>
        <a:bodyPr/>
        <a:lstStyle/>
        <a:p>
          <a:r>
            <a:rPr lang="en-US"/>
            <a:t>(B) Improve the existing LNAs </a:t>
          </a:r>
          <a:endParaRPr lang="en-AU" dirty="0"/>
        </a:p>
      </dgm:t>
    </dgm:pt>
    <dgm:pt modelId="{75CA7F7C-497A-41D8-885F-3668FD8BE8F1}" type="parTrans" cxnId="{D3633826-ABE5-4C7F-A259-D1ECC18FB97C}">
      <dgm:prSet/>
      <dgm:spPr/>
      <dgm:t>
        <a:bodyPr/>
        <a:lstStyle/>
        <a:p>
          <a:endParaRPr lang="en-AU"/>
        </a:p>
      </dgm:t>
    </dgm:pt>
    <dgm:pt modelId="{26037AB2-9A2D-4F23-8C77-65CE5526534B}" type="sibTrans" cxnId="{D3633826-ABE5-4C7F-A259-D1ECC18FB97C}">
      <dgm:prSet/>
      <dgm:spPr>
        <a:blipFill>
          <a:blip xmlns:r="http://schemas.openxmlformats.org/officeDocument/2006/relationships" r:embed="rId2"/>
          <a:srcRect/>
          <a:stretch>
            <a:fillRect l="-14000" r="-14000"/>
          </a:stretch>
        </a:blipFill>
      </dgm:spPr>
      <dgm:t>
        <a:bodyPr/>
        <a:lstStyle/>
        <a:p>
          <a:endParaRPr lang="en-AU"/>
        </a:p>
      </dgm:t>
    </dgm:pt>
    <dgm:pt modelId="{A07085EC-C655-43C4-9C3B-C97F607683CD}">
      <dgm:prSet/>
      <dgm:spPr>
        <a:solidFill>
          <a:srgbClr val="4F81BD"/>
        </a:solidFill>
      </dgm:spPr>
      <dgm:t>
        <a:bodyPr/>
        <a:lstStyle/>
        <a:p>
          <a:r>
            <a:rPr lang="en-AU" dirty="0"/>
            <a:t>(D) Work with partners </a:t>
          </a:r>
        </a:p>
      </dgm:t>
    </dgm:pt>
    <dgm:pt modelId="{3236D1FB-5356-4682-BD1A-4D05E1796D36}" type="parTrans" cxnId="{5C17086E-3252-4A13-8C95-BD758E1F2ED6}">
      <dgm:prSet/>
      <dgm:spPr/>
      <dgm:t>
        <a:bodyPr/>
        <a:lstStyle/>
        <a:p>
          <a:endParaRPr lang="en-AU"/>
        </a:p>
      </dgm:t>
    </dgm:pt>
    <dgm:pt modelId="{09867DDF-BDD7-4E6A-9684-9F7C299EC721}" type="sibTrans" cxnId="{5C17086E-3252-4A13-8C95-BD758E1F2ED6}">
      <dgm:prSet/>
      <dgm:spPr>
        <a:blipFill>
          <a:blip xmlns:r="http://schemas.openxmlformats.org/officeDocument/2006/relationships" r:embed="rId3"/>
          <a:srcRect/>
          <a:stretch>
            <a:fillRect l="-7000" r="-7000"/>
          </a:stretch>
        </a:blipFill>
      </dgm:spPr>
      <dgm:t>
        <a:bodyPr/>
        <a:lstStyle/>
        <a:p>
          <a:endParaRPr lang="en-AU"/>
        </a:p>
      </dgm:t>
    </dgm:pt>
    <dgm:pt modelId="{E419F1BD-8494-488D-ABB2-393A127F41FB}">
      <dgm:prSet/>
      <dgm:spPr>
        <a:solidFill>
          <a:srgbClr val="92D050"/>
        </a:solidFill>
      </dgm:spPr>
      <dgm:t>
        <a:bodyPr/>
        <a:lstStyle/>
        <a:p>
          <a:r>
            <a:rPr lang="en-US" dirty="0"/>
            <a:t>(E) Foster community understanding, respect and stewardship for the environment </a:t>
          </a:r>
          <a:endParaRPr lang="en-AU" dirty="0"/>
        </a:p>
      </dgm:t>
    </dgm:pt>
    <dgm:pt modelId="{D0B6C2A8-35E2-41E8-A20D-659F4342511A}" type="parTrans" cxnId="{21B6B139-D68A-4EF2-834A-41D43F90CF23}">
      <dgm:prSet/>
      <dgm:spPr/>
      <dgm:t>
        <a:bodyPr/>
        <a:lstStyle/>
        <a:p>
          <a:endParaRPr lang="en-AU"/>
        </a:p>
      </dgm:t>
    </dgm:pt>
    <dgm:pt modelId="{E83BFE98-F5FC-42CC-AC92-5A407EC7060B}" type="sibTrans" cxnId="{21B6B139-D68A-4EF2-834A-41D43F90CF23}">
      <dgm:prSet/>
      <dgm:spPr>
        <a:blipFill>
          <a:blip xmlns:r="http://schemas.openxmlformats.org/officeDocument/2006/relationships" r:embed="rId4"/>
          <a:srcRect/>
          <a:stretch>
            <a:fillRect l="-14000" r="-14000"/>
          </a:stretch>
        </a:blipFill>
      </dgm:spPr>
      <dgm:t>
        <a:bodyPr/>
        <a:lstStyle/>
        <a:p>
          <a:endParaRPr lang="en-AU"/>
        </a:p>
      </dgm:t>
    </dgm:pt>
    <dgm:pt modelId="{0D0568FF-0B3F-4732-894E-74ED0476C5C7}">
      <dgm:prSet/>
      <dgm:spPr/>
      <dgm:t>
        <a:bodyPr/>
        <a:lstStyle/>
        <a:p>
          <a:r>
            <a:rPr lang="en-US" dirty="0"/>
            <a:t>(F) Mainstream biodiversity in Shire operations and decision making</a:t>
          </a:r>
          <a:endParaRPr lang="en-AU" dirty="0"/>
        </a:p>
      </dgm:t>
    </dgm:pt>
    <dgm:pt modelId="{C79DACBB-698A-410E-9A3A-25801A025B1B}" type="parTrans" cxnId="{765703B6-75C0-4A27-8C09-E987B8A2D23F}">
      <dgm:prSet/>
      <dgm:spPr/>
      <dgm:t>
        <a:bodyPr/>
        <a:lstStyle/>
        <a:p>
          <a:endParaRPr lang="en-AU"/>
        </a:p>
      </dgm:t>
    </dgm:pt>
    <dgm:pt modelId="{2AABCC67-8FC8-42D4-8FD6-21D1FF96E649}" type="sibTrans" cxnId="{765703B6-75C0-4A27-8C09-E987B8A2D23F}">
      <dgm:prSet/>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AU"/>
        </a:p>
      </dgm:t>
    </dgm:pt>
    <dgm:pt modelId="{706C0551-FA47-4D65-B57C-3FF80D3B3017}">
      <dgm:prSet/>
      <dgm:spPr/>
      <dgm:t>
        <a:bodyPr/>
        <a:lstStyle/>
        <a:p>
          <a:r>
            <a:rPr lang="en-US" dirty="0"/>
            <a:t>(C) Protection and enhance links between LNAs</a:t>
          </a:r>
        </a:p>
        <a:p>
          <a:endParaRPr lang="en-AU" dirty="0"/>
        </a:p>
      </dgm:t>
    </dgm:pt>
    <dgm:pt modelId="{F34F5236-F0CC-4898-8D7F-32EA6E966E6F}" type="sibTrans" cxnId="{6B1C7148-9F8D-4045-8EAE-C0D5564973D4}">
      <dgm:prSet/>
      <dgm:spPr>
        <a:blipFill>
          <a:blip xmlns:r="http://schemas.openxmlformats.org/officeDocument/2006/relationships" r:embed="rId6"/>
          <a:srcRect/>
          <a:stretch>
            <a:fillRect l="-25000" r="-25000"/>
          </a:stretch>
        </a:blipFill>
      </dgm:spPr>
      <dgm:t>
        <a:bodyPr/>
        <a:lstStyle/>
        <a:p>
          <a:endParaRPr lang="en-AU"/>
        </a:p>
      </dgm:t>
    </dgm:pt>
    <dgm:pt modelId="{F33024EE-532F-4CAC-B860-6DD1AC08915F}" type="parTrans" cxnId="{6B1C7148-9F8D-4045-8EAE-C0D5564973D4}">
      <dgm:prSet/>
      <dgm:spPr/>
      <dgm:t>
        <a:bodyPr/>
        <a:lstStyle/>
        <a:p>
          <a:endParaRPr lang="en-AU"/>
        </a:p>
      </dgm:t>
    </dgm:pt>
    <dgm:pt modelId="{7F04DE0E-746F-4D7F-9C00-C09DB68941A1}" type="pres">
      <dgm:prSet presAssocID="{5EF82324-ED78-4A11-9D9E-587346910B53}" presName="Name0" presStyleCnt="0">
        <dgm:presLayoutVars>
          <dgm:chMax val="21"/>
          <dgm:chPref val="21"/>
        </dgm:presLayoutVars>
      </dgm:prSet>
      <dgm:spPr/>
    </dgm:pt>
    <dgm:pt modelId="{BEEF5C52-0786-4E5A-ACA6-2104A5A1E7C6}" type="pres">
      <dgm:prSet presAssocID="{C331EC08-E7B0-409C-B713-693CE69CCE95}" presName="text1" presStyleCnt="0"/>
      <dgm:spPr/>
    </dgm:pt>
    <dgm:pt modelId="{ED09ED9E-D5D6-4147-BE5B-D67C64F9C9AD}" type="pres">
      <dgm:prSet presAssocID="{C331EC08-E7B0-409C-B713-693CE69CCE95}" presName="textRepeatNode" presStyleLbl="alignNode1" presStyleIdx="0" presStyleCnt="6">
        <dgm:presLayoutVars>
          <dgm:chMax val="0"/>
          <dgm:chPref val="0"/>
          <dgm:bulletEnabled val="1"/>
        </dgm:presLayoutVars>
      </dgm:prSet>
      <dgm:spPr/>
    </dgm:pt>
    <dgm:pt modelId="{06C32909-4278-4B34-9141-16DB412362EB}" type="pres">
      <dgm:prSet presAssocID="{C331EC08-E7B0-409C-B713-693CE69CCE95}" presName="textaccent1" presStyleCnt="0"/>
      <dgm:spPr/>
    </dgm:pt>
    <dgm:pt modelId="{ED29058A-1C32-42CD-9F5F-447C61713935}" type="pres">
      <dgm:prSet presAssocID="{C331EC08-E7B0-409C-B713-693CE69CCE95}" presName="accentRepeatNode" presStyleLbl="solidAlignAcc1" presStyleIdx="0" presStyleCnt="12"/>
      <dgm:spPr/>
    </dgm:pt>
    <dgm:pt modelId="{C9174864-8FEF-45EC-9256-D1D1D35D6E19}" type="pres">
      <dgm:prSet presAssocID="{2F7AB53D-74CF-4D86-A851-FAB4610B2A47}" presName="image1" presStyleCnt="0"/>
      <dgm:spPr/>
    </dgm:pt>
    <dgm:pt modelId="{6E8CDDA7-BF33-408A-995F-D54564C7DC81}" type="pres">
      <dgm:prSet presAssocID="{2F7AB53D-74CF-4D86-A851-FAB4610B2A47}" presName="imageRepeatNode" presStyleLbl="alignAcc1" presStyleIdx="0" presStyleCnt="6"/>
      <dgm:spPr/>
    </dgm:pt>
    <dgm:pt modelId="{59DA79FA-E339-47E7-AA2C-BCDFCB036E99}" type="pres">
      <dgm:prSet presAssocID="{2F7AB53D-74CF-4D86-A851-FAB4610B2A47}" presName="imageaccent1" presStyleCnt="0"/>
      <dgm:spPr/>
    </dgm:pt>
    <dgm:pt modelId="{5A5A3DD7-04A6-4043-BE10-94579B1D0777}" type="pres">
      <dgm:prSet presAssocID="{2F7AB53D-74CF-4D86-A851-FAB4610B2A47}" presName="accentRepeatNode" presStyleLbl="solidAlignAcc1" presStyleIdx="1" presStyleCnt="12"/>
      <dgm:spPr/>
    </dgm:pt>
    <dgm:pt modelId="{B6725BC3-92D4-4B6F-88E9-F35BD7EB36BF}" type="pres">
      <dgm:prSet presAssocID="{05B777F7-A778-4773-A947-36F1A5DA2829}" presName="text2" presStyleCnt="0"/>
      <dgm:spPr/>
    </dgm:pt>
    <dgm:pt modelId="{A830C643-EC35-43C4-9FFD-7F55ACA535EA}" type="pres">
      <dgm:prSet presAssocID="{05B777F7-A778-4773-A947-36F1A5DA2829}" presName="textRepeatNode" presStyleLbl="alignNode1" presStyleIdx="1" presStyleCnt="6">
        <dgm:presLayoutVars>
          <dgm:chMax val="0"/>
          <dgm:chPref val="0"/>
          <dgm:bulletEnabled val="1"/>
        </dgm:presLayoutVars>
      </dgm:prSet>
      <dgm:spPr/>
    </dgm:pt>
    <dgm:pt modelId="{C604D0C6-75AB-4C93-AD97-BB9C4DDCB2B7}" type="pres">
      <dgm:prSet presAssocID="{05B777F7-A778-4773-A947-36F1A5DA2829}" presName="textaccent2" presStyleCnt="0"/>
      <dgm:spPr/>
    </dgm:pt>
    <dgm:pt modelId="{75AB2393-6BC8-447E-B5A9-52E6DCEDD07C}" type="pres">
      <dgm:prSet presAssocID="{05B777F7-A778-4773-A947-36F1A5DA2829}" presName="accentRepeatNode" presStyleLbl="solidAlignAcc1" presStyleIdx="2" presStyleCnt="12"/>
      <dgm:spPr/>
    </dgm:pt>
    <dgm:pt modelId="{5E1C2085-F0FD-4743-8217-D8EA3B39FF90}" type="pres">
      <dgm:prSet presAssocID="{26037AB2-9A2D-4F23-8C77-65CE5526534B}" presName="image2" presStyleCnt="0"/>
      <dgm:spPr/>
    </dgm:pt>
    <dgm:pt modelId="{FF4E199D-6CCD-47FF-8E65-797744EED098}" type="pres">
      <dgm:prSet presAssocID="{26037AB2-9A2D-4F23-8C77-65CE5526534B}" presName="imageRepeatNode" presStyleLbl="alignAcc1" presStyleIdx="1" presStyleCnt="6"/>
      <dgm:spPr/>
    </dgm:pt>
    <dgm:pt modelId="{DF586843-D30F-4A1C-B683-EF0957144233}" type="pres">
      <dgm:prSet presAssocID="{26037AB2-9A2D-4F23-8C77-65CE5526534B}" presName="imageaccent2" presStyleCnt="0"/>
      <dgm:spPr/>
    </dgm:pt>
    <dgm:pt modelId="{D8D0948A-4C87-40B3-896F-E2566B7582E5}" type="pres">
      <dgm:prSet presAssocID="{26037AB2-9A2D-4F23-8C77-65CE5526534B}" presName="accentRepeatNode" presStyleLbl="solidAlignAcc1" presStyleIdx="3" presStyleCnt="12"/>
      <dgm:spPr/>
    </dgm:pt>
    <dgm:pt modelId="{76A50C9D-0C5F-49EA-BF54-75B59E548FA3}" type="pres">
      <dgm:prSet presAssocID="{706C0551-FA47-4D65-B57C-3FF80D3B3017}" presName="text3" presStyleCnt="0"/>
      <dgm:spPr/>
    </dgm:pt>
    <dgm:pt modelId="{ADD21917-0EA4-4BD2-81B7-6391281FD23A}" type="pres">
      <dgm:prSet presAssocID="{706C0551-FA47-4D65-B57C-3FF80D3B3017}" presName="textRepeatNode" presStyleLbl="alignNode1" presStyleIdx="2" presStyleCnt="6">
        <dgm:presLayoutVars>
          <dgm:chMax val="0"/>
          <dgm:chPref val="0"/>
          <dgm:bulletEnabled val="1"/>
        </dgm:presLayoutVars>
      </dgm:prSet>
      <dgm:spPr/>
    </dgm:pt>
    <dgm:pt modelId="{0D887D8C-9D6A-44FD-B834-9A21FCDDDC99}" type="pres">
      <dgm:prSet presAssocID="{706C0551-FA47-4D65-B57C-3FF80D3B3017}" presName="textaccent3" presStyleCnt="0"/>
      <dgm:spPr/>
    </dgm:pt>
    <dgm:pt modelId="{69650D51-506D-45F0-8DF6-630ECC4C9064}" type="pres">
      <dgm:prSet presAssocID="{706C0551-FA47-4D65-B57C-3FF80D3B3017}" presName="accentRepeatNode" presStyleLbl="solidAlignAcc1" presStyleIdx="4" presStyleCnt="12"/>
      <dgm:spPr/>
    </dgm:pt>
    <dgm:pt modelId="{462A9D97-8A10-49C6-B98F-D9F8A85F91F1}" type="pres">
      <dgm:prSet presAssocID="{F34F5236-F0CC-4898-8D7F-32EA6E966E6F}" presName="image3" presStyleCnt="0"/>
      <dgm:spPr/>
    </dgm:pt>
    <dgm:pt modelId="{0CD947C5-4CFC-413F-9630-11BFF770217B}" type="pres">
      <dgm:prSet presAssocID="{F34F5236-F0CC-4898-8D7F-32EA6E966E6F}" presName="imageRepeatNode" presStyleLbl="alignAcc1" presStyleIdx="2" presStyleCnt="6"/>
      <dgm:spPr/>
    </dgm:pt>
    <dgm:pt modelId="{60D8B3E9-0BE6-49B9-8B68-FF2FBF66D556}" type="pres">
      <dgm:prSet presAssocID="{F34F5236-F0CC-4898-8D7F-32EA6E966E6F}" presName="imageaccent3" presStyleCnt="0"/>
      <dgm:spPr/>
    </dgm:pt>
    <dgm:pt modelId="{79DB8D65-21D5-4F01-9D63-2B6B512C9F1F}" type="pres">
      <dgm:prSet presAssocID="{F34F5236-F0CC-4898-8D7F-32EA6E966E6F}" presName="accentRepeatNode" presStyleLbl="solidAlignAcc1" presStyleIdx="5" presStyleCnt="12"/>
      <dgm:spPr/>
    </dgm:pt>
    <dgm:pt modelId="{4943C494-E6D1-479A-B2A0-E24C99EEA2A5}" type="pres">
      <dgm:prSet presAssocID="{A07085EC-C655-43C4-9C3B-C97F607683CD}" presName="text4" presStyleCnt="0"/>
      <dgm:spPr/>
    </dgm:pt>
    <dgm:pt modelId="{D905E56E-956E-475B-9CB6-0A59D9DB66EF}" type="pres">
      <dgm:prSet presAssocID="{A07085EC-C655-43C4-9C3B-C97F607683CD}" presName="textRepeatNode" presStyleLbl="alignNode1" presStyleIdx="3" presStyleCnt="6">
        <dgm:presLayoutVars>
          <dgm:chMax val="0"/>
          <dgm:chPref val="0"/>
          <dgm:bulletEnabled val="1"/>
        </dgm:presLayoutVars>
      </dgm:prSet>
      <dgm:spPr/>
    </dgm:pt>
    <dgm:pt modelId="{D59B3376-E9C0-4DA4-B4DE-8EBD2CC71511}" type="pres">
      <dgm:prSet presAssocID="{A07085EC-C655-43C4-9C3B-C97F607683CD}" presName="textaccent4" presStyleCnt="0"/>
      <dgm:spPr/>
    </dgm:pt>
    <dgm:pt modelId="{00DF9B4B-A625-4DA2-9BB8-CC279FAF4B63}" type="pres">
      <dgm:prSet presAssocID="{A07085EC-C655-43C4-9C3B-C97F607683CD}" presName="accentRepeatNode" presStyleLbl="solidAlignAcc1" presStyleIdx="6" presStyleCnt="12"/>
      <dgm:spPr/>
    </dgm:pt>
    <dgm:pt modelId="{F07B3CF5-1F27-40C8-9F9B-AFE19177891E}" type="pres">
      <dgm:prSet presAssocID="{09867DDF-BDD7-4E6A-9684-9F7C299EC721}" presName="image4" presStyleCnt="0"/>
      <dgm:spPr/>
    </dgm:pt>
    <dgm:pt modelId="{A46F5BC3-521D-403B-9AE6-F7E325C6EA1C}" type="pres">
      <dgm:prSet presAssocID="{09867DDF-BDD7-4E6A-9684-9F7C299EC721}" presName="imageRepeatNode" presStyleLbl="alignAcc1" presStyleIdx="3" presStyleCnt="6"/>
      <dgm:spPr/>
    </dgm:pt>
    <dgm:pt modelId="{62668620-153D-43C9-B7FB-61C18EC687DF}" type="pres">
      <dgm:prSet presAssocID="{09867DDF-BDD7-4E6A-9684-9F7C299EC721}" presName="imageaccent4" presStyleCnt="0"/>
      <dgm:spPr/>
    </dgm:pt>
    <dgm:pt modelId="{8285E009-BD4D-450E-8432-951BDF1E1940}" type="pres">
      <dgm:prSet presAssocID="{09867DDF-BDD7-4E6A-9684-9F7C299EC721}" presName="accentRepeatNode" presStyleLbl="solidAlignAcc1" presStyleIdx="7" presStyleCnt="12"/>
      <dgm:spPr/>
    </dgm:pt>
    <dgm:pt modelId="{0DC904D7-67E0-45D0-9E86-54D5AA4C40F7}" type="pres">
      <dgm:prSet presAssocID="{E419F1BD-8494-488D-ABB2-393A127F41FB}" presName="text5" presStyleCnt="0"/>
      <dgm:spPr/>
    </dgm:pt>
    <dgm:pt modelId="{A6FBBB82-6A10-4D19-A3C4-B63D7D8C2721}" type="pres">
      <dgm:prSet presAssocID="{E419F1BD-8494-488D-ABB2-393A127F41FB}" presName="textRepeatNode" presStyleLbl="alignNode1" presStyleIdx="4" presStyleCnt="6">
        <dgm:presLayoutVars>
          <dgm:chMax val="0"/>
          <dgm:chPref val="0"/>
          <dgm:bulletEnabled val="1"/>
        </dgm:presLayoutVars>
      </dgm:prSet>
      <dgm:spPr/>
    </dgm:pt>
    <dgm:pt modelId="{1C9C7A76-0225-4B4D-873E-4415288387B2}" type="pres">
      <dgm:prSet presAssocID="{E419F1BD-8494-488D-ABB2-393A127F41FB}" presName="textaccent5" presStyleCnt="0"/>
      <dgm:spPr/>
    </dgm:pt>
    <dgm:pt modelId="{DBF3A3D0-5582-4C0B-B2CF-0588A62D0B57}" type="pres">
      <dgm:prSet presAssocID="{E419F1BD-8494-488D-ABB2-393A127F41FB}" presName="accentRepeatNode" presStyleLbl="solidAlignAcc1" presStyleIdx="8" presStyleCnt="12"/>
      <dgm:spPr/>
    </dgm:pt>
    <dgm:pt modelId="{B84D6192-5D1D-4D14-B193-1134D3BDC44B}" type="pres">
      <dgm:prSet presAssocID="{E83BFE98-F5FC-42CC-AC92-5A407EC7060B}" presName="image5" presStyleCnt="0"/>
      <dgm:spPr/>
    </dgm:pt>
    <dgm:pt modelId="{92E308DD-5837-4206-83C1-27AABD91C2F8}" type="pres">
      <dgm:prSet presAssocID="{E83BFE98-F5FC-42CC-AC92-5A407EC7060B}" presName="imageRepeatNode" presStyleLbl="alignAcc1" presStyleIdx="4" presStyleCnt="6"/>
      <dgm:spPr/>
    </dgm:pt>
    <dgm:pt modelId="{F419A751-D312-4452-B2E0-287633C0F35A}" type="pres">
      <dgm:prSet presAssocID="{E83BFE98-F5FC-42CC-AC92-5A407EC7060B}" presName="imageaccent5" presStyleCnt="0"/>
      <dgm:spPr/>
    </dgm:pt>
    <dgm:pt modelId="{308E54E7-81CC-4FDA-A186-028C01BC690E}" type="pres">
      <dgm:prSet presAssocID="{E83BFE98-F5FC-42CC-AC92-5A407EC7060B}" presName="accentRepeatNode" presStyleLbl="solidAlignAcc1" presStyleIdx="9" presStyleCnt="12"/>
      <dgm:spPr/>
    </dgm:pt>
    <dgm:pt modelId="{402AB701-7F80-42C4-A928-AD5B14AD8FC6}" type="pres">
      <dgm:prSet presAssocID="{0D0568FF-0B3F-4732-894E-74ED0476C5C7}" presName="text6" presStyleCnt="0"/>
      <dgm:spPr/>
    </dgm:pt>
    <dgm:pt modelId="{A242167A-AC38-4CBC-BDBE-5EAD1DE71D96}" type="pres">
      <dgm:prSet presAssocID="{0D0568FF-0B3F-4732-894E-74ED0476C5C7}" presName="textRepeatNode" presStyleLbl="alignNode1" presStyleIdx="5" presStyleCnt="6">
        <dgm:presLayoutVars>
          <dgm:chMax val="0"/>
          <dgm:chPref val="0"/>
          <dgm:bulletEnabled val="1"/>
        </dgm:presLayoutVars>
      </dgm:prSet>
      <dgm:spPr/>
    </dgm:pt>
    <dgm:pt modelId="{707A08C5-38DF-40C5-9D53-C3398A5E5956}" type="pres">
      <dgm:prSet presAssocID="{0D0568FF-0B3F-4732-894E-74ED0476C5C7}" presName="textaccent6" presStyleCnt="0"/>
      <dgm:spPr/>
    </dgm:pt>
    <dgm:pt modelId="{7A5A5235-C709-403B-9FDE-48F0879418AA}" type="pres">
      <dgm:prSet presAssocID="{0D0568FF-0B3F-4732-894E-74ED0476C5C7}" presName="accentRepeatNode" presStyleLbl="solidAlignAcc1" presStyleIdx="10" presStyleCnt="12"/>
      <dgm:spPr/>
    </dgm:pt>
    <dgm:pt modelId="{F18D82AF-D643-4DE4-BF73-5BA20952DC0C}" type="pres">
      <dgm:prSet presAssocID="{2AABCC67-8FC8-42D4-8FD6-21D1FF96E649}" presName="image6" presStyleCnt="0"/>
      <dgm:spPr/>
    </dgm:pt>
    <dgm:pt modelId="{CBC0B550-985D-4357-ADC8-D9688A4009F1}" type="pres">
      <dgm:prSet presAssocID="{2AABCC67-8FC8-42D4-8FD6-21D1FF96E649}" presName="imageRepeatNode" presStyleLbl="alignAcc1" presStyleIdx="5" presStyleCnt="6"/>
      <dgm:spPr/>
    </dgm:pt>
    <dgm:pt modelId="{0CE847E3-73A1-4BAA-A860-056756341C16}" type="pres">
      <dgm:prSet presAssocID="{2AABCC67-8FC8-42D4-8FD6-21D1FF96E649}" presName="imageaccent6" presStyleCnt="0"/>
      <dgm:spPr/>
    </dgm:pt>
    <dgm:pt modelId="{774F8490-5538-4B03-87EA-E558A1D98786}" type="pres">
      <dgm:prSet presAssocID="{2AABCC67-8FC8-42D4-8FD6-21D1FF96E649}" presName="accentRepeatNode" presStyleLbl="solidAlignAcc1" presStyleIdx="11" presStyleCnt="12"/>
      <dgm:spPr/>
    </dgm:pt>
  </dgm:ptLst>
  <dgm:cxnLst>
    <dgm:cxn modelId="{D3D48A05-7624-4354-A6C0-0ADD1A020E8F}" type="presOf" srcId="{C331EC08-E7B0-409C-B713-693CE69CCE95}" destId="{ED09ED9E-D5D6-4147-BE5B-D67C64F9C9AD}" srcOrd="0" destOrd="0" presId="urn:microsoft.com/office/officeart/2008/layout/HexagonCluster"/>
    <dgm:cxn modelId="{FE29D709-4673-4D33-93F1-BD87CFE4051C}" type="presOf" srcId="{2AABCC67-8FC8-42D4-8FD6-21D1FF96E649}" destId="{CBC0B550-985D-4357-ADC8-D9688A4009F1}" srcOrd="0" destOrd="0" presId="urn:microsoft.com/office/officeart/2008/layout/HexagonCluster"/>
    <dgm:cxn modelId="{1A04DA18-F20C-44BC-90B1-1581AC0E51FD}" type="presOf" srcId="{A07085EC-C655-43C4-9C3B-C97F607683CD}" destId="{D905E56E-956E-475B-9CB6-0A59D9DB66EF}" srcOrd="0" destOrd="0" presId="urn:microsoft.com/office/officeart/2008/layout/HexagonCluster"/>
    <dgm:cxn modelId="{D3633826-ABE5-4C7F-A259-D1ECC18FB97C}" srcId="{5EF82324-ED78-4A11-9D9E-587346910B53}" destId="{05B777F7-A778-4773-A947-36F1A5DA2829}" srcOrd="1" destOrd="0" parTransId="{75CA7F7C-497A-41D8-885F-3668FD8BE8F1}" sibTransId="{26037AB2-9A2D-4F23-8C77-65CE5526534B}"/>
    <dgm:cxn modelId="{21B6B139-D68A-4EF2-834A-41D43F90CF23}" srcId="{5EF82324-ED78-4A11-9D9E-587346910B53}" destId="{E419F1BD-8494-488D-ABB2-393A127F41FB}" srcOrd="4" destOrd="0" parTransId="{D0B6C2A8-35E2-41E8-A20D-659F4342511A}" sibTransId="{E83BFE98-F5FC-42CC-AC92-5A407EC7060B}"/>
    <dgm:cxn modelId="{6B1C7148-9F8D-4045-8EAE-C0D5564973D4}" srcId="{5EF82324-ED78-4A11-9D9E-587346910B53}" destId="{706C0551-FA47-4D65-B57C-3FF80D3B3017}" srcOrd="2" destOrd="0" parTransId="{F33024EE-532F-4CAC-B860-6DD1AC08915F}" sibTransId="{F34F5236-F0CC-4898-8D7F-32EA6E966E6F}"/>
    <dgm:cxn modelId="{BEAF7968-8031-46F5-A2B8-547EF5077B6D}" type="presOf" srcId="{0D0568FF-0B3F-4732-894E-74ED0476C5C7}" destId="{A242167A-AC38-4CBC-BDBE-5EAD1DE71D96}" srcOrd="0" destOrd="0" presId="urn:microsoft.com/office/officeart/2008/layout/HexagonCluster"/>
    <dgm:cxn modelId="{5C17086E-3252-4A13-8C95-BD758E1F2ED6}" srcId="{5EF82324-ED78-4A11-9D9E-587346910B53}" destId="{A07085EC-C655-43C4-9C3B-C97F607683CD}" srcOrd="3" destOrd="0" parTransId="{3236D1FB-5356-4682-BD1A-4D05E1796D36}" sibTransId="{09867DDF-BDD7-4E6A-9684-9F7C299EC721}"/>
    <dgm:cxn modelId="{DDC05659-37BB-4160-87A0-7B6717AC9909}" type="presOf" srcId="{706C0551-FA47-4D65-B57C-3FF80D3B3017}" destId="{ADD21917-0EA4-4BD2-81B7-6391281FD23A}" srcOrd="0" destOrd="0" presId="urn:microsoft.com/office/officeart/2008/layout/HexagonCluster"/>
    <dgm:cxn modelId="{D842727A-FB13-4E07-B331-443F981E8677}" type="presOf" srcId="{26037AB2-9A2D-4F23-8C77-65CE5526534B}" destId="{FF4E199D-6CCD-47FF-8E65-797744EED098}" srcOrd="0" destOrd="0" presId="urn:microsoft.com/office/officeart/2008/layout/HexagonCluster"/>
    <dgm:cxn modelId="{01EF6B83-61CD-4D4F-8D37-8E7CBEA32449}" type="presOf" srcId="{05B777F7-A778-4773-A947-36F1A5DA2829}" destId="{A830C643-EC35-43C4-9FFD-7F55ACA535EA}" srcOrd="0" destOrd="0" presId="urn:microsoft.com/office/officeart/2008/layout/HexagonCluster"/>
    <dgm:cxn modelId="{55F7B1B1-451D-49D2-BDB0-CD1384487994}" type="presOf" srcId="{F34F5236-F0CC-4898-8D7F-32EA6E966E6F}" destId="{0CD947C5-4CFC-413F-9630-11BFF770217B}" srcOrd="0" destOrd="0" presId="urn:microsoft.com/office/officeart/2008/layout/HexagonCluster"/>
    <dgm:cxn modelId="{765703B6-75C0-4A27-8C09-E987B8A2D23F}" srcId="{5EF82324-ED78-4A11-9D9E-587346910B53}" destId="{0D0568FF-0B3F-4732-894E-74ED0476C5C7}" srcOrd="5" destOrd="0" parTransId="{C79DACBB-698A-410E-9A3A-25801A025B1B}" sibTransId="{2AABCC67-8FC8-42D4-8FD6-21D1FF96E649}"/>
    <dgm:cxn modelId="{100871B8-5521-406F-9195-B80834DEB3B9}" type="presOf" srcId="{2F7AB53D-74CF-4D86-A851-FAB4610B2A47}" destId="{6E8CDDA7-BF33-408A-995F-D54564C7DC81}" srcOrd="0" destOrd="0" presId="urn:microsoft.com/office/officeart/2008/layout/HexagonCluster"/>
    <dgm:cxn modelId="{DC1BDCBA-3454-4CE6-A5E3-BD55A77ED0EF}" srcId="{5EF82324-ED78-4A11-9D9E-587346910B53}" destId="{C331EC08-E7B0-409C-B713-693CE69CCE95}" srcOrd="0" destOrd="0" parTransId="{CD460BC8-8AD8-4A2E-ACC4-BC9F89B485D7}" sibTransId="{2F7AB53D-74CF-4D86-A851-FAB4610B2A47}"/>
    <dgm:cxn modelId="{030EBCE0-873F-4B06-BF88-72397FDAEA92}" type="presOf" srcId="{E419F1BD-8494-488D-ABB2-393A127F41FB}" destId="{A6FBBB82-6A10-4D19-A3C4-B63D7D8C2721}" srcOrd="0" destOrd="0" presId="urn:microsoft.com/office/officeart/2008/layout/HexagonCluster"/>
    <dgm:cxn modelId="{567663E2-5851-4DE4-9B80-50AD4441AD34}" type="presOf" srcId="{E83BFE98-F5FC-42CC-AC92-5A407EC7060B}" destId="{92E308DD-5837-4206-83C1-27AABD91C2F8}" srcOrd="0" destOrd="0" presId="urn:microsoft.com/office/officeart/2008/layout/HexagonCluster"/>
    <dgm:cxn modelId="{AEDAF4EF-D229-46B4-BF35-40A371CE4116}" type="presOf" srcId="{5EF82324-ED78-4A11-9D9E-587346910B53}" destId="{7F04DE0E-746F-4D7F-9C00-C09DB68941A1}" srcOrd="0" destOrd="0" presId="urn:microsoft.com/office/officeart/2008/layout/HexagonCluster"/>
    <dgm:cxn modelId="{8E2A3AF3-784B-412E-8E04-E9F020607597}" type="presOf" srcId="{09867DDF-BDD7-4E6A-9684-9F7C299EC721}" destId="{A46F5BC3-521D-403B-9AE6-F7E325C6EA1C}" srcOrd="0" destOrd="0" presId="urn:microsoft.com/office/officeart/2008/layout/HexagonCluster"/>
    <dgm:cxn modelId="{13BD5CE2-E5B5-4AD6-8D3F-A1DB8F7CC02D}" type="presParOf" srcId="{7F04DE0E-746F-4D7F-9C00-C09DB68941A1}" destId="{BEEF5C52-0786-4E5A-ACA6-2104A5A1E7C6}" srcOrd="0" destOrd="0" presId="urn:microsoft.com/office/officeart/2008/layout/HexagonCluster"/>
    <dgm:cxn modelId="{7095A3AF-1F0E-410C-B732-09F6B757ABB0}" type="presParOf" srcId="{BEEF5C52-0786-4E5A-ACA6-2104A5A1E7C6}" destId="{ED09ED9E-D5D6-4147-BE5B-D67C64F9C9AD}" srcOrd="0" destOrd="0" presId="urn:microsoft.com/office/officeart/2008/layout/HexagonCluster"/>
    <dgm:cxn modelId="{A22B315F-5A2B-42DB-A39E-8F12FA681451}" type="presParOf" srcId="{7F04DE0E-746F-4D7F-9C00-C09DB68941A1}" destId="{06C32909-4278-4B34-9141-16DB412362EB}" srcOrd="1" destOrd="0" presId="urn:microsoft.com/office/officeart/2008/layout/HexagonCluster"/>
    <dgm:cxn modelId="{DBEE96BE-8EEB-4AE5-8BA0-04F659A49FE4}" type="presParOf" srcId="{06C32909-4278-4B34-9141-16DB412362EB}" destId="{ED29058A-1C32-42CD-9F5F-447C61713935}" srcOrd="0" destOrd="0" presId="urn:microsoft.com/office/officeart/2008/layout/HexagonCluster"/>
    <dgm:cxn modelId="{E4E268B4-2FC4-47AA-BADA-082EDBFBDCFB}" type="presParOf" srcId="{7F04DE0E-746F-4D7F-9C00-C09DB68941A1}" destId="{C9174864-8FEF-45EC-9256-D1D1D35D6E19}" srcOrd="2" destOrd="0" presId="urn:microsoft.com/office/officeart/2008/layout/HexagonCluster"/>
    <dgm:cxn modelId="{58A8806B-4464-4735-AFB2-702D2641C3FD}" type="presParOf" srcId="{C9174864-8FEF-45EC-9256-D1D1D35D6E19}" destId="{6E8CDDA7-BF33-408A-995F-D54564C7DC81}" srcOrd="0" destOrd="0" presId="urn:microsoft.com/office/officeart/2008/layout/HexagonCluster"/>
    <dgm:cxn modelId="{B4E43669-854A-4663-A341-3A74E7976167}" type="presParOf" srcId="{7F04DE0E-746F-4D7F-9C00-C09DB68941A1}" destId="{59DA79FA-E339-47E7-AA2C-BCDFCB036E99}" srcOrd="3" destOrd="0" presId="urn:microsoft.com/office/officeart/2008/layout/HexagonCluster"/>
    <dgm:cxn modelId="{79DEAEFC-AE0B-4A74-B156-7AC24C68C2B4}" type="presParOf" srcId="{59DA79FA-E339-47E7-AA2C-BCDFCB036E99}" destId="{5A5A3DD7-04A6-4043-BE10-94579B1D0777}" srcOrd="0" destOrd="0" presId="urn:microsoft.com/office/officeart/2008/layout/HexagonCluster"/>
    <dgm:cxn modelId="{550F290C-0F6B-4E5E-A770-2E443E4C8050}" type="presParOf" srcId="{7F04DE0E-746F-4D7F-9C00-C09DB68941A1}" destId="{B6725BC3-92D4-4B6F-88E9-F35BD7EB36BF}" srcOrd="4" destOrd="0" presId="urn:microsoft.com/office/officeart/2008/layout/HexagonCluster"/>
    <dgm:cxn modelId="{777ABA43-A810-450C-BABC-1561486A3F10}" type="presParOf" srcId="{B6725BC3-92D4-4B6F-88E9-F35BD7EB36BF}" destId="{A830C643-EC35-43C4-9FFD-7F55ACA535EA}" srcOrd="0" destOrd="0" presId="urn:microsoft.com/office/officeart/2008/layout/HexagonCluster"/>
    <dgm:cxn modelId="{3E8B2115-3175-447E-983D-6A5F651E6CA2}" type="presParOf" srcId="{7F04DE0E-746F-4D7F-9C00-C09DB68941A1}" destId="{C604D0C6-75AB-4C93-AD97-BB9C4DDCB2B7}" srcOrd="5" destOrd="0" presId="urn:microsoft.com/office/officeart/2008/layout/HexagonCluster"/>
    <dgm:cxn modelId="{DB13ED93-5AB1-4C23-9784-B6E8ECFB6D15}" type="presParOf" srcId="{C604D0C6-75AB-4C93-AD97-BB9C4DDCB2B7}" destId="{75AB2393-6BC8-447E-B5A9-52E6DCEDD07C}" srcOrd="0" destOrd="0" presId="urn:microsoft.com/office/officeart/2008/layout/HexagonCluster"/>
    <dgm:cxn modelId="{34786240-503D-4A50-80C0-E726A10B7448}" type="presParOf" srcId="{7F04DE0E-746F-4D7F-9C00-C09DB68941A1}" destId="{5E1C2085-F0FD-4743-8217-D8EA3B39FF90}" srcOrd="6" destOrd="0" presId="urn:microsoft.com/office/officeart/2008/layout/HexagonCluster"/>
    <dgm:cxn modelId="{1C81E3CE-785B-418B-85A9-FB81F8ABCAAF}" type="presParOf" srcId="{5E1C2085-F0FD-4743-8217-D8EA3B39FF90}" destId="{FF4E199D-6CCD-47FF-8E65-797744EED098}" srcOrd="0" destOrd="0" presId="urn:microsoft.com/office/officeart/2008/layout/HexagonCluster"/>
    <dgm:cxn modelId="{B4C337FF-3A52-4D1E-9BB9-941BF04B304C}" type="presParOf" srcId="{7F04DE0E-746F-4D7F-9C00-C09DB68941A1}" destId="{DF586843-D30F-4A1C-B683-EF0957144233}" srcOrd="7" destOrd="0" presId="urn:microsoft.com/office/officeart/2008/layout/HexagonCluster"/>
    <dgm:cxn modelId="{0A9AF61A-6D4F-4DAD-99FC-92F7032FD66C}" type="presParOf" srcId="{DF586843-D30F-4A1C-B683-EF0957144233}" destId="{D8D0948A-4C87-40B3-896F-E2566B7582E5}" srcOrd="0" destOrd="0" presId="urn:microsoft.com/office/officeart/2008/layout/HexagonCluster"/>
    <dgm:cxn modelId="{2DFF2CBA-1992-449F-B521-AB8061C4CBDC}" type="presParOf" srcId="{7F04DE0E-746F-4D7F-9C00-C09DB68941A1}" destId="{76A50C9D-0C5F-49EA-BF54-75B59E548FA3}" srcOrd="8" destOrd="0" presId="urn:microsoft.com/office/officeart/2008/layout/HexagonCluster"/>
    <dgm:cxn modelId="{1A22B3D7-DC27-43E3-B4CE-18AA2D2C7B6E}" type="presParOf" srcId="{76A50C9D-0C5F-49EA-BF54-75B59E548FA3}" destId="{ADD21917-0EA4-4BD2-81B7-6391281FD23A}" srcOrd="0" destOrd="0" presId="urn:microsoft.com/office/officeart/2008/layout/HexagonCluster"/>
    <dgm:cxn modelId="{9B47BF30-F953-4CDB-BB7C-9759C3B9E0DD}" type="presParOf" srcId="{7F04DE0E-746F-4D7F-9C00-C09DB68941A1}" destId="{0D887D8C-9D6A-44FD-B834-9A21FCDDDC99}" srcOrd="9" destOrd="0" presId="urn:microsoft.com/office/officeart/2008/layout/HexagonCluster"/>
    <dgm:cxn modelId="{F5EE6C0D-7A48-4A67-B31A-304DD4F5CC47}" type="presParOf" srcId="{0D887D8C-9D6A-44FD-B834-9A21FCDDDC99}" destId="{69650D51-506D-45F0-8DF6-630ECC4C9064}" srcOrd="0" destOrd="0" presId="urn:microsoft.com/office/officeart/2008/layout/HexagonCluster"/>
    <dgm:cxn modelId="{EE3E201D-BE9E-4FD7-B7EF-38F6804D5B53}" type="presParOf" srcId="{7F04DE0E-746F-4D7F-9C00-C09DB68941A1}" destId="{462A9D97-8A10-49C6-B98F-D9F8A85F91F1}" srcOrd="10" destOrd="0" presId="urn:microsoft.com/office/officeart/2008/layout/HexagonCluster"/>
    <dgm:cxn modelId="{F7BD8D33-5C53-4633-93C8-A2C75002A948}" type="presParOf" srcId="{462A9D97-8A10-49C6-B98F-D9F8A85F91F1}" destId="{0CD947C5-4CFC-413F-9630-11BFF770217B}" srcOrd="0" destOrd="0" presId="urn:microsoft.com/office/officeart/2008/layout/HexagonCluster"/>
    <dgm:cxn modelId="{D1739075-F173-49E7-A7FA-E475147E0BA8}" type="presParOf" srcId="{7F04DE0E-746F-4D7F-9C00-C09DB68941A1}" destId="{60D8B3E9-0BE6-49B9-8B68-FF2FBF66D556}" srcOrd="11" destOrd="0" presId="urn:microsoft.com/office/officeart/2008/layout/HexagonCluster"/>
    <dgm:cxn modelId="{4FFC2803-E8CE-4AB2-929A-3EF183EC4E29}" type="presParOf" srcId="{60D8B3E9-0BE6-49B9-8B68-FF2FBF66D556}" destId="{79DB8D65-21D5-4F01-9D63-2B6B512C9F1F}" srcOrd="0" destOrd="0" presId="urn:microsoft.com/office/officeart/2008/layout/HexagonCluster"/>
    <dgm:cxn modelId="{7F4FCF47-CF30-4F96-98D8-EAF81D8E4E8D}" type="presParOf" srcId="{7F04DE0E-746F-4D7F-9C00-C09DB68941A1}" destId="{4943C494-E6D1-479A-B2A0-E24C99EEA2A5}" srcOrd="12" destOrd="0" presId="urn:microsoft.com/office/officeart/2008/layout/HexagonCluster"/>
    <dgm:cxn modelId="{6AF65A30-0963-429E-ABF9-D15B29558DFF}" type="presParOf" srcId="{4943C494-E6D1-479A-B2A0-E24C99EEA2A5}" destId="{D905E56E-956E-475B-9CB6-0A59D9DB66EF}" srcOrd="0" destOrd="0" presId="urn:microsoft.com/office/officeart/2008/layout/HexagonCluster"/>
    <dgm:cxn modelId="{74F2176A-14FE-4480-869D-7601432636F7}" type="presParOf" srcId="{7F04DE0E-746F-4D7F-9C00-C09DB68941A1}" destId="{D59B3376-E9C0-4DA4-B4DE-8EBD2CC71511}" srcOrd="13" destOrd="0" presId="urn:microsoft.com/office/officeart/2008/layout/HexagonCluster"/>
    <dgm:cxn modelId="{2D8AB131-4F7E-452F-948B-2327EB883F02}" type="presParOf" srcId="{D59B3376-E9C0-4DA4-B4DE-8EBD2CC71511}" destId="{00DF9B4B-A625-4DA2-9BB8-CC279FAF4B63}" srcOrd="0" destOrd="0" presId="urn:microsoft.com/office/officeart/2008/layout/HexagonCluster"/>
    <dgm:cxn modelId="{7209218D-D33E-4C89-9C23-F6E073E4814B}" type="presParOf" srcId="{7F04DE0E-746F-4D7F-9C00-C09DB68941A1}" destId="{F07B3CF5-1F27-40C8-9F9B-AFE19177891E}" srcOrd="14" destOrd="0" presId="urn:microsoft.com/office/officeart/2008/layout/HexagonCluster"/>
    <dgm:cxn modelId="{9F6E3425-A0DF-4C03-9C9C-7424A45CA485}" type="presParOf" srcId="{F07B3CF5-1F27-40C8-9F9B-AFE19177891E}" destId="{A46F5BC3-521D-403B-9AE6-F7E325C6EA1C}" srcOrd="0" destOrd="0" presId="urn:microsoft.com/office/officeart/2008/layout/HexagonCluster"/>
    <dgm:cxn modelId="{5E37DAB0-AEB6-4953-BCA4-0F3C52ABAFE2}" type="presParOf" srcId="{7F04DE0E-746F-4D7F-9C00-C09DB68941A1}" destId="{62668620-153D-43C9-B7FB-61C18EC687DF}" srcOrd="15" destOrd="0" presId="urn:microsoft.com/office/officeart/2008/layout/HexagonCluster"/>
    <dgm:cxn modelId="{D5384AFE-3982-4767-B056-482952E6203B}" type="presParOf" srcId="{62668620-153D-43C9-B7FB-61C18EC687DF}" destId="{8285E009-BD4D-450E-8432-951BDF1E1940}" srcOrd="0" destOrd="0" presId="urn:microsoft.com/office/officeart/2008/layout/HexagonCluster"/>
    <dgm:cxn modelId="{BB431432-2FB8-42E5-9BFB-D4F20E0A2420}" type="presParOf" srcId="{7F04DE0E-746F-4D7F-9C00-C09DB68941A1}" destId="{0DC904D7-67E0-45D0-9E86-54D5AA4C40F7}" srcOrd="16" destOrd="0" presId="urn:microsoft.com/office/officeart/2008/layout/HexagonCluster"/>
    <dgm:cxn modelId="{069FBA9D-DE04-4FFC-8F55-325AB10B74D9}" type="presParOf" srcId="{0DC904D7-67E0-45D0-9E86-54D5AA4C40F7}" destId="{A6FBBB82-6A10-4D19-A3C4-B63D7D8C2721}" srcOrd="0" destOrd="0" presId="urn:microsoft.com/office/officeart/2008/layout/HexagonCluster"/>
    <dgm:cxn modelId="{3E9B465B-2417-4190-ABE2-588F333D8F22}" type="presParOf" srcId="{7F04DE0E-746F-4D7F-9C00-C09DB68941A1}" destId="{1C9C7A76-0225-4B4D-873E-4415288387B2}" srcOrd="17" destOrd="0" presId="urn:microsoft.com/office/officeart/2008/layout/HexagonCluster"/>
    <dgm:cxn modelId="{0440F951-2A21-4BA0-BB3E-1492B4D8BE04}" type="presParOf" srcId="{1C9C7A76-0225-4B4D-873E-4415288387B2}" destId="{DBF3A3D0-5582-4C0B-B2CF-0588A62D0B57}" srcOrd="0" destOrd="0" presId="urn:microsoft.com/office/officeart/2008/layout/HexagonCluster"/>
    <dgm:cxn modelId="{556F690B-632A-46EB-ACCA-A5BB24F50622}" type="presParOf" srcId="{7F04DE0E-746F-4D7F-9C00-C09DB68941A1}" destId="{B84D6192-5D1D-4D14-B193-1134D3BDC44B}" srcOrd="18" destOrd="0" presId="urn:microsoft.com/office/officeart/2008/layout/HexagonCluster"/>
    <dgm:cxn modelId="{F7B2CF9C-74CB-4A42-8E62-E7993ACBEF1F}" type="presParOf" srcId="{B84D6192-5D1D-4D14-B193-1134D3BDC44B}" destId="{92E308DD-5837-4206-83C1-27AABD91C2F8}" srcOrd="0" destOrd="0" presId="urn:microsoft.com/office/officeart/2008/layout/HexagonCluster"/>
    <dgm:cxn modelId="{FBE76E3B-6FF3-4C55-8B83-C7EA111A8B0C}" type="presParOf" srcId="{7F04DE0E-746F-4D7F-9C00-C09DB68941A1}" destId="{F419A751-D312-4452-B2E0-287633C0F35A}" srcOrd="19" destOrd="0" presId="urn:microsoft.com/office/officeart/2008/layout/HexagonCluster"/>
    <dgm:cxn modelId="{E5F1B39D-4214-4FA0-B11A-2CFEEA5D55E2}" type="presParOf" srcId="{F419A751-D312-4452-B2E0-287633C0F35A}" destId="{308E54E7-81CC-4FDA-A186-028C01BC690E}" srcOrd="0" destOrd="0" presId="urn:microsoft.com/office/officeart/2008/layout/HexagonCluster"/>
    <dgm:cxn modelId="{23EA3A2A-5CE1-4F97-9813-0D38C428FC8D}" type="presParOf" srcId="{7F04DE0E-746F-4D7F-9C00-C09DB68941A1}" destId="{402AB701-7F80-42C4-A928-AD5B14AD8FC6}" srcOrd="20" destOrd="0" presId="urn:microsoft.com/office/officeart/2008/layout/HexagonCluster"/>
    <dgm:cxn modelId="{9B61A30C-9842-4945-B80A-67A478495402}" type="presParOf" srcId="{402AB701-7F80-42C4-A928-AD5B14AD8FC6}" destId="{A242167A-AC38-4CBC-BDBE-5EAD1DE71D96}" srcOrd="0" destOrd="0" presId="urn:microsoft.com/office/officeart/2008/layout/HexagonCluster"/>
    <dgm:cxn modelId="{205F7859-2A3A-4C70-8BFF-48A3D50BB191}" type="presParOf" srcId="{7F04DE0E-746F-4D7F-9C00-C09DB68941A1}" destId="{707A08C5-38DF-40C5-9D53-C3398A5E5956}" srcOrd="21" destOrd="0" presId="urn:microsoft.com/office/officeart/2008/layout/HexagonCluster"/>
    <dgm:cxn modelId="{48439DDC-C1EB-4307-86FF-C34F5B647E82}" type="presParOf" srcId="{707A08C5-38DF-40C5-9D53-C3398A5E5956}" destId="{7A5A5235-C709-403B-9FDE-48F0879418AA}" srcOrd="0" destOrd="0" presId="urn:microsoft.com/office/officeart/2008/layout/HexagonCluster"/>
    <dgm:cxn modelId="{E0527C0F-96AD-4DC2-9731-E67298469071}" type="presParOf" srcId="{7F04DE0E-746F-4D7F-9C00-C09DB68941A1}" destId="{F18D82AF-D643-4DE4-BF73-5BA20952DC0C}" srcOrd="22" destOrd="0" presId="urn:microsoft.com/office/officeart/2008/layout/HexagonCluster"/>
    <dgm:cxn modelId="{B678B272-A8CB-45FA-B74C-D2F698F551A9}" type="presParOf" srcId="{F18D82AF-D643-4DE4-BF73-5BA20952DC0C}" destId="{CBC0B550-985D-4357-ADC8-D9688A4009F1}" srcOrd="0" destOrd="0" presId="urn:microsoft.com/office/officeart/2008/layout/HexagonCluster"/>
    <dgm:cxn modelId="{4195DF85-453D-4F5E-B7B5-A1DAD5E68597}" type="presParOf" srcId="{7F04DE0E-746F-4D7F-9C00-C09DB68941A1}" destId="{0CE847E3-73A1-4BAA-A860-056756341C16}" srcOrd="23" destOrd="0" presId="urn:microsoft.com/office/officeart/2008/layout/HexagonCluster"/>
    <dgm:cxn modelId="{67C9D902-2155-4A42-9FB5-851A3C36BDB4}" type="presParOf" srcId="{0CE847E3-73A1-4BAA-A860-056756341C16}" destId="{774F8490-5538-4B03-87EA-E558A1D98786}"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(E) Foster Community Understanding, Respect and Stewardship for the Environment</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Biodiversity Information Packs</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Awareness Raising and Education</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Youth</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Water Resource Protection</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1F145A18-5F35-4999-B2BC-A71D1CB575C9}" type="pres">
      <dgm:prSet presAssocID="{EBA0B5B5-6272-422B-8FA6-E80CCFAD0087}" presName="hierChild1" presStyleCnt="0">
        <dgm:presLayoutVars>
          <dgm:chPref val="1"/>
          <dgm:dir/>
          <dgm:animOne val="branch"/>
          <dgm:animLvl val="lvl"/>
          <dgm:resizeHandles/>
        </dgm:presLayoutVars>
      </dgm:prSet>
      <dgm:spPr/>
    </dgm:pt>
    <dgm:pt modelId="{1A3EFF4C-953C-4D6A-845B-C2738197F705}" type="pres">
      <dgm:prSet presAssocID="{91291DDD-4755-4CAB-B54F-1D5FFFBBACFE}" presName="hierRoot1" presStyleCnt="0"/>
      <dgm:spPr/>
    </dgm:pt>
    <dgm:pt modelId="{B4F6DACF-DF72-4EDB-94C0-755F328A47B6}" type="pres">
      <dgm:prSet presAssocID="{91291DDD-4755-4CAB-B54F-1D5FFFBBACFE}" presName="composite" presStyleCnt="0"/>
      <dgm:spPr/>
    </dgm:pt>
    <dgm:pt modelId="{3F662D63-CCE2-4198-B62F-FB2C89FCDAF1}" type="pres">
      <dgm:prSet presAssocID="{91291DDD-4755-4CAB-B54F-1D5FFFBBACFE}" presName="background" presStyleLbl="node0" presStyleIdx="0" presStyleCnt="1"/>
      <dgm:spPr/>
    </dgm:pt>
    <dgm:pt modelId="{93E74F45-600B-4A9A-B2A2-0E10DE50F938}" type="pres">
      <dgm:prSet presAssocID="{91291DDD-4755-4CAB-B54F-1D5FFFBBACFE}" presName="text" presStyleLbl="fgAcc0" presStyleIdx="0" presStyleCnt="1">
        <dgm:presLayoutVars>
          <dgm:chPref val="3"/>
        </dgm:presLayoutVars>
      </dgm:prSet>
      <dgm:spPr/>
    </dgm:pt>
    <dgm:pt modelId="{04AD27C9-388B-45D5-AF6E-01897D767F32}" type="pres">
      <dgm:prSet presAssocID="{91291DDD-4755-4CAB-B54F-1D5FFFBBACFE}" presName="hierChild2" presStyleCnt="0"/>
      <dgm:spPr/>
    </dgm:pt>
    <dgm:pt modelId="{04395794-B138-4244-B3E3-1513E625E4F5}" type="pres">
      <dgm:prSet presAssocID="{A5459885-38DA-4322-8E5D-745BC59EB789}" presName="Name10" presStyleLbl="parChTrans1D2" presStyleIdx="0" presStyleCnt="4"/>
      <dgm:spPr/>
    </dgm:pt>
    <dgm:pt modelId="{728201C9-1959-4897-88E7-7D1AB1615786}" type="pres">
      <dgm:prSet presAssocID="{9AA09F14-9E01-4842-BF4B-942FD7C3EB24}" presName="hierRoot2" presStyleCnt="0"/>
      <dgm:spPr/>
    </dgm:pt>
    <dgm:pt modelId="{203FDB65-E60E-46B6-AC18-3BF5362584EF}" type="pres">
      <dgm:prSet presAssocID="{9AA09F14-9E01-4842-BF4B-942FD7C3EB24}" presName="composite2" presStyleCnt="0"/>
      <dgm:spPr/>
    </dgm:pt>
    <dgm:pt modelId="{E269CC83-CF79-40F0-BB57-1BBA571E3F5E}" type="pres">
      <dgm:prSet presAssocID="{9AA09F14-9E01-4842-BF4B-942FD7C3EB24}" presName="background2" presStyleLbl="node2" presStyleIdx="0" presStyleCnt="4"/>
      <dgm:spPr/>
    </dgm:pt>
    <dgm:pt modelId="{833D4128-6450-411D-B3F3-4A460CE0D996}" type="pres">
      <dgm:prSet presAssocID="{9AA09F14-9E01-4842-BF4B-942FD7C3EB24}" presName="text2" presStyleLbl="fgAcc2" presStyleIdx="0" presStyleCnt="4">
        <dgm:presLayoutVars>
          <dgm:chPref val="3"/>
        </dgm:presLayoutVars>
      </dgm:prSet>
      <dgm:spPr/>
    </dgm:pt>
    <dgm:pt modelId="{FCAA1055-AF48-42FC-9978-FD85C0A111B5}" type="pres">
      <dgm:prSet presAssocID="{9AA09F14-9E01-4842-BF4B-942FD7C3EB24}" presName="hierChild3" presStyleCnt="0"/>
      <dgm:spPr/>
    </dgm:pt>
    <dgm:pt modelId="{E2D33ADA-2F84-4A86-92DF-2A45BCF3DF1C}" type="pres">
      <dgm:prSet presAssocID="{7F7DC916-0F64-4F6D-9CFE-311F88A05184}" presName="Name10" presStyleLbl="parChTrans1D2" presStyleIdx="1" presStyleCnt="4"/>
      <dgm:spPr/>
    </dgm:pt>
    <dgm:pt modelId="{B61160D0-291C-4CB6-A374-293CC24D0E1C}" type="pres">
      <dgm:prSet presAssocID="{F9651694-A082-4245-B549-0C62B4E4B9D5}" presName="hierRoot2" presStyleCnt="0"/>
      <dgm:spPr/>
    </dgm:pt>
    <dgm:pt modelId="{ABE7AA12-B146-4910-9123-E596C4B26CC1}" type="pres">
      <dgm:prSet presAssocID="{F9651694-A082-4245-B549-0C62B4E4B9D5}" presName="composite2" presStyleCnt="0"/>
      <dgm:spPr/>
    </dgm:pt>
    <dgm:pt modelId="{8E6CD4E3-4403-47F4-A69C-B38AB4434778}" type="pres">
      <dgm:prSet presAssocID="{F9651694-A082-4245-B549-0C62B4E4B9D5}" presName="background2" presStyleLbl="node2" presStyleIdx="1" presStyleCnt="4"/>
      <dgm:spPr/>
    </dgm:pt>
    <dgm:pt modelId="{2B777794-B80D-4144-9DA5-57BB82006E8B}" type="pres">
      <dgm:prSet presAssocID="{F9651694-A082-4245-B549-0C62B4E4B9D5}" presName="text2" presStyleLbl="fgAcc2" presStyleIdx="1" presStyleCnt="4">
        <dgm:presLayoutVars>
          <dgm:chPref val="3"/>
        </dgm:presLayoutVars>
      </dgm:prSet>
      <dgm:spPr/>
    </dgm:pt>
    <dgm:pt modelId="{779FC909-FE9F-4091-A554-EBB0D641C98F}" type="pres">
      <dgm:prSet presAssocID="{F9651694-A082-4245-B549-0C62B4E4B9D5}" presName="hierChild3" presStyleCnt="0"/>
      <dgm:spPr/>
    </dgm:pt>
    <dgm:pt modelId="{8535DACB-C7C7-42A3-BEE9-C2365C666E3F}" type="pres">
      <dgm:prSet presAssocID="{1A14753D-D8C7-4CA8-B4A1-C89F47AE9467}" presName="Name10" presStyleLbl="parChTrans1D2" presStyleIdx="2" presStyleCnt="4"/>
      <dgm:spPr/>
    </dgm:pt>
    <dgm:pt modelId="{1CE5BCA2-30D5-478A-83DD-820D8B1F090A}" type="pres">
      <dgm:prSet presAssocID="{E2694456-2E06-44C1-9797-2487B6DD6250}" presName="hierRoot2" presStyleCnt="0"/>
      <dgm:spPr/>
    </dgm:pt>
    <dgm:pt modelId="{A748D1CE-EC49-49F4-8784-89BACB7E6182}" type="pres">
      <dgm:prSet presAssocID="{E2694456-2E06-44C1-9797-2487B6DD6250}" presName="composite2" presStyleCnt="0"/>
      <dgm:spPr/>
    </dgm:pt>
    <dgm:pt modelId="{175C48CE-3D83-4B5E-917E-62A5022C3B9D}" type="pres">
      <dgm:prSet presAssocID="{E2694456-2E06-44C1-9797-2487B6DD6250}" presName="background2" presStyleLbl="node2" presStyleIdx="2" presStyleCnt="4"/>
      <dgm:spPr/>
    </dgm:pt>
    <dgm:pt modelId="{1C9E7E5A-54F4-483F-BCCF-C54919DCED27}" type="pres">
      <dgm:prSet presAssocID="{E2694456-2E06-44C1-9797-2487B6DD6250}" presName="text2" presStyleLbl="fgAcc2" presStyleIdx="2" presStyleCnt="4">
        <dgm:presLayoutVars>
          <dgm:chPref val="3"/>
        </dgm:presLayoutVars>
      </dgm:prSet>
      <dgm:spPr/>
    </dgm:pt>
    <dgm:pt modelId="{7AF7CE75-CAB6-4AB1-AE6E-F170149E2C67}" type="pres">
      <dgm:prSet presAssocID="{E2694456-2E06-44C1-9797-2487B6DD6250}" presName="hierChild3" presStyleCnt="0"/>
      <dgm:spPr/>
    </dgm:pt>
    <dgm:pt modelId="{0A21509C-F4AB-4151-83CE-E1A0025C3E58}" type="pres">
      <dgm:prSet presAssocID="{9BAEE63A-BC83-4667-931F-4C148318945E}" presName="Name10" presStyleLbl="parChTrans1D2" presStyleIdx="3" presStyleCnt="4"/>
      <dgm:spPr/>
    </dgm:pt>
    <dgm:pt modelId="{CFB77F96-BCB9-4FFF-9084-FF3E4B80C6CC}" type="pres">
      <dgm:prSet presAssocID="{2F86261B-BC50-43CE-92FE-0624E6728D7C}" presName="hierRoot2" presStyleCnt="0"/>
      <dgm:spPr/>
    </dgm:pt>
    <dgm:pt modelId="{774CCA15-BCF1-4F30-B0E7-F6745E4B526F}" type="pres">
      <dgm:prSet presAssocID="{2F86261B-BC50-43CE-92FE-0624E6728D7C}" presName="composite2" presStyleCnt="0"/>
      <dgm:spPr/>
    </dgm:pt>
    <dgm:pt modelId="{C0BB968C-4913-4429-BA32-E4FAF2D33988}" type="pres">
      <dgm:prSet presAssocID="{2F86261B-BC50-43CE-92FE-0624E6728D7C}" presName="background2" presStyleLbl="node2" presStyleIdx="3" presStyleCnt="4"/>
      <dgm:spPr/>
    </dgm:pt>
    <dgm:pt modelId="{1D4BDFE8-81CC-4C87-941C-F4AE3F081326}" type="pres">
      <dgm:prSet presAssocID="{2F86261B-BC50-43CE-92FE-0624E6728D7C}" presName="text2" presStyleLbl="fgAcc2" presStyleIdx="3" presStyleCnt="4">
        <dgm:presLayoutVars>
          <dgm:chPref val="3"/>
        </dgm:presLayoutVars>
      </dgm:prSet>
      <dgm:spPr/>
    </dgm:pt>
    <dgm:pt modelId="{2170F2AE-14E9-4025-9B62-BCC35DB4BA97}" type="pres">
      <dgm:prSet presAssocID="{2F86261B-BC50-43CE-92FE-0624E6728D7C}" presName="hierChild3" presStyleCnt="0"/>
      <dgm:spPr/>
    </dgm:pt>
  </dgm:ptLst>
  <dgm:cxnLst>
    <dgm:cxn modelId="{F9F2B40D-9AB1-40B1-8FCE-EA9185B01836}" srcId="{91291DDD-4755-4CAB-B54F-1D5FFFBBACFE}" destId="{E2694456-2E06-44C1-9797-2487B6DD6250}" srcOrd="2" destOrd="0" parTransId="{1A14753D-D8C7-4CA8-B4A1-C89F47AE9467}" sibTransId="{FF0D1D75-EAE3-4575-BF2D-3917A5CEF5E9}"/>
    <dgm:cxn modelId="{70809742-57DC-46F8-9FF5-FCB7ECD7379B}" srcId="{91291DDD-4755-4CAB-B54F-1D5FFFBBACFE}" destId="{9AA09F14-9E01-4842-BF4B-942FD7C3EB24}" srcOrd="0" destOrd="0" parTransId="{A5459885-38DA-4322-8E5D-745BC59EB789}" sibTransId="{AB27C275-5AFF-4FB1-83FD-E72654DA6C69}"/>
    <dgm:cxn modelId="{50DF584B-A1AC-4C8E-8199-B9183C4ABFB4}" type="presOf" srcId="{2F86261B-BC50-43CE-92FE-0624E6728D7C}" destId="{1D4BDFE8-81CC-4C87-941C-F4AE3F081326}" srcOrd="0" destOrd="0" presId="urn:microsoft.com/office/officeart/2005/8/layout/hierarchy1"/>
    <dgm:cxn modelId="{853C766C-6387-4DED-8402-F6300DA5E6A5}" type="presOf" srcId="{9AA09F14-9E01-4842-BF4B-942FD7C3EB24}" destId="{833D4128-6450-411D-B3F3-4A460CE0D996}" srcOrd="0" destOrd="0" presId="urn:microsoft.com/office/officeart/2005/8/layout/hierarchy1"/>
    <dgm:cxn modelId="{01D8DD4F-25BA-4213-936E-F17E01F460B2}" srcId="{91291DDD-4755-4CAB-B54F-1D5FFFBBACFE}" destId="{F9651694-A082-4245-B549-0C62B4E4B9D5}" srcOrd="1" destOrd="0" parTransId="{7F7DC916-0F64-4F6D-9CFE-311F88A05184}" sibTransId="{E41EE6FE-6D06-4C65-9CC2-C6C8719EF966}"/>
    <dgm:cxn modelId="{4F404181-9E3F-4C94-A4E4-A1108D50439E}" type="presOf" srcId="{91291DDD-4755-4CAB-B54F-1D5FFFBBACFE}" destId="{93E74F45-600B-4A9A-B2A2-0E10DE50F938}" srcOrd="0" destOrd="0" presId="urn:microsoft.com/office/officeart/2005/8/layout/hierarchy1"/>
    <dgm:cxn modelId="{9A580D86-0EA2-4A7D-B08C-1E6B6DD1F046}" type="presOf" srcId="{9BAEE63A-BC83-4667-931F-4C148318945E}" destId="{0A21509C-F4AB-4151-83CE-E1A0025C3E58}" srcOrd="0" destOrd="0" presId="urn:microsoft.com/office/officeart/2005/8/layout/hierarchy1"/>
    <dgm:cxn modelId="{033A628D-D637-4461-9633-1012C9A661B0}" type="presOf" srcId="{7F7DC916-0F64-4F6D-9CFE-311F88A05184}" destId="{E2D33ADA-2F84-4A86-92DF-2A45BCF3DF1C}" srcOrd="0" destOrd="0" presId="urn:microsoft.com/office/officeart/2005/8/layout/hierarchy1"/>
    <dgm:cxn modelId="{FBBF409D-E73F-48B0-9B74-F3EB37470C4F}" type="presOf" srcId="{E2694456-2E06-44C1-9797-2487B6DD6250}" destId="{1C9E7E5A-54F4-483F-BCCF-C54919DCED27}" srcOrd="0" destOrd="0" presId="urn:microsoft.com/office/officeart/2005/8/layout/hierarchy1"/>
    <dgm:cxn modelId="{7205809D-BFF5-42F4-ABAB-C86D0B4863D5}" type="presOf" srcId="{1A14753D-D8C7-4CA8-B4A1-C89F47AE9467}" destId="{8535DACB-C7C7-42A3-BEE9-C2365C666E3F}" srcOrd="0" destOrd="0" presId="urn:microsoft.com/office/officeart/2005/8/layout/hierarchy1"/>
    <dgm:cxn modelId="{61030EBF-45DF-4136-94AB-0F50B4568A34}" srcId="{EBA0B5B5-6272-422B-8FA6-E80CCFAD0087}" destId="{91291DDD-4755-4CAB-B54F-1D5FFFBBACFE}" srcOrd="0" destOrd="0" parTransId="{5C8CDCD7-7240-4B42-9EE6-432E797B7AC1}" sibTransId="{6F6969D5-A65C-4680-8BA7-2AF6108E5C03}"/>
    <dgm:cxn modelId="{2C7AA0CD-1E84-46B4-8742-CB51A7C44DFA}" type="presOf" srcId="{F9651694-A082-4245-B549-0C62B4E4B9D5}" destId="{2B777794-B80D-4144-9DA5-57BB82006E8B}" srcOrd="0" destOrd="0" presId="urn:microsoft.com/office/officeart/2005/8/layout/hierarchy1"/>
    <dgm:cxn modelId="{10FFAAD6-CA9A-43D5-BE6C-CDE9710E0EC9}" type="presOf" srcId="{A5459885-38DA-4322-8E5D-745BC59EB789}" destId="{04395794-B138-4244-B3E3-1513E625E4F5}" srcOrd="0" destOrd="0" presId="urn:microsoft.com/office/officeart/2005/8/layout/hierarchy1"/>
    <dgm:cxn modelId="{989D75FF-CAA8-469B-8946-0BA6E3CD54E6}" type="presOf" srcId="{EBA0B5B5-6272-422B-8FA6-E80CCFAD0087}" destId="{1F145A18-5F35-4999-B2BC-A71D1CB575C9}" srcOrd="0" destOrd="0" presId="urn:microsoft.com/office/officeart/2005/8/layout/hierarchy1"/>
    <dgm:cxn modelId="{ACE388FF-6F4D-4990-BBA5-7037868F689A}" srcId="{91291DDD-4755-4CAB-B54F-1D5FFFBBACFE}" destId="{2F86261B-BC50-43CE-92FE-0624E6728D7C}" srcOrd="3" destOrd="0" parTransId="{9BAEE63A-BC83-4667-931F-4C148318945E}" sibTransId="{1002D714-2756-46A2-B6F5-39E7E563A70F}"/>
    <dgm:cxn modelId="{CE2F721F-DFBD-4670-9612-7E4BA506022A}" type="presParOf" srcId="{1F145A18-5F35-4999-B2BC-A71D1CB575C9}" destId="{1A3EFF4C-953C-4D6A-845B-C2738197F705}" srcOrd="0" destOrd="0" presId="urn:microsoft.com/office/officeart/2005/8/layout/hierarchy1"/>
    <dgm:cxn modelId="{C97329E1-E840-4CFE-8304-672D32E6AD78}" type="presParOf" srcId="{1A3EFF4C-953C-4D6A-845B-C2738197F705}" destId="{B4F6DACF-DF72-4EDB-94C0-755F328A47B6}" srcOrd="0" destOrd="0" presId="urn:microsoft.com/office/officeart/2005/8/layout/hierarchy1"/>
    <dgm:cxn modelId="{EE58F604-946C-4580-BD60-3FFD157ED788}" type="presParOf" srcId="{B4F6DACF-DF72-4EDB-94C0-755F328A47B6}" destId="{3F662D63-CCE2-4198-B62F-FB2C89FCDAF1}" srcOrd="0" destOrd="0" presId="urn:microsoft.com/office/officeart/2005/8/layout/hierarchy1"/>
    <dgm:cxn modelId="{9EC48234-6D2B-41FF-A4EC-60672B404FE3}" type="presParOf" srcId="{B4F6DACF-DF72-4EDB-94C0-755F328A47B6}" destId="{93E74F45-600B-4A9A-B2A2-0E10DE50F938}" srcOrd="1" destOrd="0" presId="urn:microsoft.com/office/officeart/2005/8/layout/hierarchy1"/>
    <dgm:cxn modelId="{96F65822-52FE-4BA8-AC2A-F4DA2A8DB471}" type="presParOf" srcId="{1A3EFF4C-953C-4D6A-845B-C2738197F705}" destId="{04AD27C9-388B-45D5-AF6E-01897D767F32}" srcOrd="1" destOrd="0" presId="urn:microsoft.com/office/officeart/2005/8/layout/hierarchy1"/>
    <dgm:cxn modelId="{89974214-5309-452F-B4F0-39DA93B50EEA}" type="presParOf" srcId="{04AD27C9-388B-45D5-AF6E-01897D767F32}" destId="{04395794-B138-4244-B3E3-1513E625E4F5}" srcOrd="0" destOrd="0" presId="urn:microsoft.com/office/officeart/2005/8/layout/hierarchy1"/>
    <dgm:cxn modelId="{BF81DEF5-56E3-434A-8CA8-0794E5524EFB}" type="presParOf" srcId="{04AD27C9-388B-45D5-AF6E-01897D767F32}" destId="{728201C9-1959-4897-88E7-7D1AB1615786}" srcOrd="1" destOrd="0" presId="urn:microsoft.com/office/officeart/2005/8/layout/hierarchy1"/>
    <dgm:cxn modelId="{6BE05609-3D74-4A63-AC14-FE60A99E8B2C}" type="presParOf" srcId="{728201C9-1959-4897-88E7-7D1AB1615786}" destId="{203FDB65-E60E-46B6-AC18-3BF5362584EF}" srcOrd="0" destOrd="0" presId="urn:microsoft.com/office/officeart/2005/8/layout/hierarchy1"/>
    <dgm:cxn modelId="{29465363-F232-406C-A104-F66E163D9895}" type="presParOf" srcId="{203FDB65-E60E-46B6-AC18-3BF5362584EF}" destId="{E269CC83-CF79-40F0-BB57-1BBA571E3F5E}" srcOrd="0" destOrd="0" presId="urn:microsoft.com/office/officeart/2005/8/layout/hierarchy1"/>
    <dgm:cxn modelId="{5A5809E6-161B-4F9D-A726-C384DA2DE4B0}" type="presParOf" srcId="{203FDB65-E60E-46B6-AC18-3BF5362584EF}" destId="{833D4128-6450-411D-B3F3-4A460CE0D996}" srcOrd="1" destOrd="0" presId="urn:microsoft.com/office/officeart/2005/8/layout/hierarchy1"/>
    <dgm:cxn modelId="{716938FF-1E66-498C-AC49-F8178CACEA9A}" type="presParOf" srcId="{728201C9-1959-4897-88E7-7D1AB1615786}" destId="{FCAA1055-AF48-42FC-9978-FD85C0A111B5}" srcOrd="1" destOrd="0" presId="urn:microsoft.com/office/officeart/2005/8/layout/hierarchy1"/>
    <dgm:cxn modelId="{16EFFBB3-01C1-48FC-B420-716EDFD5210E}" type="presParOf" srcId="{04AD27C9-388B-45D5-AF6E-01897D767F32}" destId="{E2D33ADA-2F84-4A86-92DF-2A45BCF3DF1C}" srcOrd="2" destOrd="0" presId="urn:microsoft.com/office/officeart/2005/8/layout/hierarchy1"/>
    <dgm:cxn modelId="{1D347C6F-42ED-4CBB-AC7E-51B1ED05A175}" type="presParOf" srcId="{04AD27C9-388B-45D5-AF6E-01897D767F32}" destId="{B61160D0-291C-4CB6-A374-293CC24D0E1C}" srcOrd="3" destOrd="0" presId="urn:microsoft.com/office/officeart/2005/8/layout/hierarchy1"/>
    <dgm:cxn modelId="{D5A28B6A-7AB9-41C8-BB1F-00099F7588A3}" type="presParOf" srcId="{B61160D0-291C-4CB6-A374-293CC24D0E1C}" destId="{ABE7AA12-B146-4910-9123-E596C4B26CC1}" srcOrd="0" destOrd="0" presId="urn:microsoft.com/office/officeart/2005/8/layout/hierarchy1"/>
    <dgm:cxn modelId="{E8F0E816-89EB-4405-A928-B9DB82877C0E}" type="presParOf" srcId="{ABE7AA12-B146-4910-9123-E596C4B26CC1}" destId="{8E6CD4E3-4403-47F4-A69C-B38AB4434778}" srcOrd="0" destOrd="0" presId="urn:microsoft.com/office/officeart/2005/8/layout/hierarchy1"/>
    <dgm:cxn modelId="{1CFB4232-0404-436D-8F30-3953B6C2F707}" type="presParOf" srcId="{ABE7AA12-B146-4910-9123-E596C4B26CC1}" destId="{2B777794-B80D-4144-9DA5-57BB82006E8B}" srcOrd="1" destOrd="0" presId="urn:microsoft.com/office/officeart/2005/8/layout/hierarchy1"/>
    <dgm:cxn modelId="{1A7AB1D2-4319-4EC7-B74C-19351B065D81}" type="presParOf" srcId="{B61160D0-291C-4CB6-A374-293CC24D0E1C}" destId="{779FC909-FE9F-4091-A554-EBB0D641C98F}" srcOrd="1" destOrd="0" presId="urn:microsoft.com/office/officeart/2005/8/layout/hierarchy1"/>
    <dgm:cxn modelId="{A2F55717-FEE7-4FE8-B398-0CBB2598E847}" type="presParOf" srcId="{04AD27C9-388B-45D5-AF6E-01897D767F32}" destId="{8535DACB-C7C7-42A3-BEE9-C2365C666E3F}" srcOrd="4" destOrd="0" presId="urn:microsoft.com/office/officeart/2005/8/layout/hierarchy1"/>
    <dgm:cxn modelId="{9AAADDF7-5900-4FE2-BAEC-09DF10CF4E05}" type="presParOf" srcId="{04AD27C9-388B-45D5-AF6E-01897D767F32}" destId="{1CE5BCA2-30D5-478A-83DD-820D8B1F090A}" srcOrd="5" destOrd="0" presId="urn:microsoft.com/office/officeart/2005/8/layout/hierarchy1"/>
    <dgm:cxn modelId="{6DCDB399-0E08-467F-A3C7-212B6686793A}" type="presParOf" srcId="{1CE5BCA2-30D5-478A-83DD-820D8B1F090A}" destId="{A748D1CE-EC49-49F4-8784-89BACB7E6182}" srcOrd="0" destOrd="0" presId="urn:microsoft.com/office/officeart/2005/8/layout/hierarchy1"/>
    <dgm:cxn modelId="{FCBD7506-7A14-4F87-BADA-18F5400837AB}" type="presParOf" srcId="{A748D1CE-EC49-49F4-8784-89BACB7E6182}" destId="{175C48CE-3D83-4B5E-917E-62A5022C3B9D}" srcOrd="0" destOrd="0" presId="urn:microsoft.com/office/officeart/2005/8/layout/hierarchy1"/>
    <dgm:cxn modelId="{1C099C0D-E767-4FF0-BB56-1300C876BB5B}" type="presParOf" srcId="{A748D1CE-EC49-49F4-8784-89BACB7E6182}" destId="{1C9E7E5A-54F4-483F-BCCF-C54919DCED27}" srcOrd="1" destOrd="0" presId="urn:microsoft.com/office/officeart/2005/8/layout/hierarchy1"/>
    <dgm:cxn modelId="{9CF16F1B-0888-4DAE-9744-BF62A10C5348}" type="presParOf" srcId="{1CE5BCA2-30D5-478A-83DD-820D8B1F090A}" destId="{7AF7CE75-CAB6-4AB1-AE6E-F170149E2C67}" srcOrd="1" destOrd="0" presId="urn:microsoft.com/office/officeart/2005/8/layout/hierarchy1"/>
    <dgm:cxn modelId="{A73A19A6-916D-4E40-8FC9-E7FEFF08FD0C}" type="presParOf" srcId="{04AD27C9-388B-45D5-AF6E-01897D767F32}" destId="{0A21509C-F4AB-4151-83CE-E1A0025C3E58}" srcOrd="6" destOrd="0" presId="urn:microsoft.com/office/officeart/2005/8/layout/hierarchy1"/>
    <dgm:cxn modelId="{E697D261-CAD9-47D7-8D16-C78C8EFD5827}" type="presParOf" srcId="{04AD27C9-388B-45D5-AF6E-01897D767F32}" destId="{CFB77F96-BCB9-4FFF-9084-FF3E4B80C6CC}" srcOrd="7" destOrd="0" presId="urn:microsoft.com/office/officeart/2005/8/layout/hierarchy1"/>
    <dgm:cxn modelId="{8067774D-86AC-422B-A445-33957C9F4C6B}" type="presParOf" srcId="{CFB77F96-BCB9-4FFF-9084-FF3E4B80C6CC}" destId="{774CCA15-BCF1-4F30-B0E7-F6745E4B526F}" srcOrd="0" destOrd="0" presId="urn:microsoft.com/office/officeart/2005/8/layout/hierarchy1"/>
    <dgm:cxn modelId="{3FC13856-2E45-41CE-8805-9E8F94631B51}" type="presParOf" srcId="{774CCA15-BCF1-4F30-B0E7-F6745E4B526F}" destId="{C0BB968C-4913-4429-BA32-E4FAF2D33988}" srcOrd="0" destOrd="0" presId="urn:microsoft.com/office/officeart/2005/8/layout/hierarchy1"/>
    <dgm:cxn modelId="{9C0B20DB-7D08-47AA-B6AF-FA0F5D576929}" type="presParOf" srcId="{774CCA15-BCF1-4F30-B0E7-F6745E4B526F}" destId="{1D4BDFE8-81CC-4C87-941C-F4AE3F081326}" srcOrd="1" destOrd="0" presId="urn:microsoft.com/office/officeart/2005/8/layout/hierarchy1"/>
    <dgm:cxn modelId="{D6FDB821-1B76-4740-B326-D3C624435F80}" type="presParOf" srcId="{CFB77F96-BCB9-4FFF-9084-FF3E4B80C6CC}" destId="{2170F2AE-14E9-4025-9B62-BCC35DB4BA97}"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(E) Foster Community Understanding, Respect and Stewardship for the Environment</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Biodiversity Information Packs</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Awareness Raising and Education.</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Youth</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Water Resource Protection</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EA73A042-E3FF-4E27-ADEF-3DBBE05FF032}">
      <dgm:prSet phldrT="[Text]"/>
      <dgm:spPr/>
      <dgm:t>
        <a:bodyPr/>
        <a:lstStyle/>
        <a:p>
          <a:r>
            <a:rPr lang="en-AU" dirty="0"/>
            <a:t>Produce a series of Biodiversity Information Packs for new and existing residents/landowners</a:t>
          </a:r>
        </a:p>
      </dgm:t>
    </dgm:pt>
    <dgm:pt modelId="{BDB62147-9DEB-41DB-A1F4-94012633045A}" type="parTrans" cxnId="{8E2803AC-E343-4CD5-B1D0-92D974B8CE18}">
      <dgm:prSet/>
      <dgm:spPr/>
      <dgm:t>
        <a:bodyPr/>
        <a:lstStyle/>
        <a:p>
          <a:endParaRPr lang="en-AU"/>
        </a:p>
      </dgm:t>
    </dgm:pt>
    <dgm:pt modelId="{5E57ECD2-698E-401B-8E3B-DA98FF7FC7A6}" type="sibTrans" cxnId="{8E2803AC-E343-4CD5-B1D0-92D974B8CE18}">
      <dgm:prSet/>
      <dgm:spPr/>
      <dgm:t>
        <a:bodyPr/>
        <a:lstStyle/>
        <a:p>
          <a:endParaRPr lang="en-AU"/>
        </a:p>
      </dgm:t>
    </dgm:pt>
    <dgm:pt modelId="{00A4B484-668F-4394-97B4-85C7E894F39D}">
      <dgm:prSet phldrT="[Text]"/>
      <dgm:spPr/>
      <dgm:t>
        <a:bodyPr/>
        <a:lstStyle/>
        <a:p>
          <a:r>
            <a:rPr lang="en-AU" dirty="0"/>
            <a:t>Recognise achievements of groups and individuals that contribute to improvements to biodiversity.</a:t>
          </a:r>
        </a:p>
      </dgm:t>
    </dgm:pt>
    <dgm:pt modelId="{33EAE292-20A2-428B-BF23-A1CEFA6D4F28}" type="parTrans" cxnId="{C99C0BB0-3226-43A0-9E45-59E69CEEC470}">
      <dgm:prSet/>
      <dgm:spPr/>
      <dgm:t>
        <a:bodyPr/>
        <a:lstStyle/>
        <a:p>
          <a:endParaRPr lang="en-AU"/>
        </a:p>
      </dgm:t>
    </dgm:pt>
    <dgm:pt modelId="{EBC05C83-7734-4EA2-9885-C454A85EFAB0}" type="sibTrans" cxnId="{C99C0BB0-3226-43A0-9E45-59E69CEEC470}">
      <dgm:prSet/>
      <dgm:spPr/>
      <dgm:t>
        <a:bodyPr/>
        <a:lstStyle/>
        <a:p>
          <a:endParaRPr lang="en-AU"/>
        </a:p>
      </dgm:t>
    </dgm:pt>
    <dgm:pt modelId="{EA49945E-9DCC-48C0-83BF-EBB8BF2C0992}">
      <dgm:prSet phldrT="[Text]"/>
      <dgm:spPr/>
      <dgm:t>
        <a:bodyPr/>
        <a:lstStyle/>
        <a:p>
          <a:r>
            <a:rPr lang="en-AU" dirty="0"/>
            <a:t>Improve Shire information on </a:t>
          </a:r>
          <a:r>
            <a:rPr lang="en-AU" dirty="0">
              <a:solidFill>
                <a:schemeClr val="bg1"/>
              </a:solidFill>
            </a:rPr>
            <a:t>biodiversity and work with partners on relevant biodiversity campaigns </a:t>
          </a:r>
          <a:endParaRPr lang="en-AU" strike="sngStrike" dirty="0">
            <a:solidFill>
              <a:schemeClr val="bg1"/>
            </a:solidFill>
          </a:endParaRPr>
        </a:p>
      </dgm:t>
    </dgm:pt>
    <dgm:pt modelId="{9380E51C-CE4D-4E23-9EA7-DDE7E742E396}" type="parTrans" cxnId="{B507D7FC-70C5-477D-A113-FE65475C72CF}">
      <dgm:prSet/>
      <dgm:spPr/>
      <dgm:t>
        <a:bodyPr/>
        <a:lstStyle/>
        <a:p>
          <a:endParaRPr lang="en-AU"/>
        </a:p>
      </dgm:t>
    </dgm:pt>
    <dgm:pt modelId="{A9DAAC9C-87A4-4265-A285-EA1B2DBDD55A}" type="sibTrans" cxnId="{B507D7FC-70C5-477D-A113-FE65475C72CF}">
      <dgm:prSet/>
      <dgm:spPr/>
      <dgm:t>
        <a:bodyPr/>
        <a:lstStyle/>
        <a:p>
          <a:endParaRPr lang="en-AU"/>
        </a:p>
      </dgm:t>
    </dgm:pt>
    <dgm:pt modelId="{34737B4B-C461-4F8D-AE16-F4F4B16ACD18}">
      <dgm:prSet phldrT="[Text]"/>
      <dgm:spPr/>
      <dgm:t>
        <a:bodyPr/>
        <a:lstStyle/>
        <a:p>
          <a:r>
            <a:rPr lang="en-AU" dirty="0"/>
            <a:t>Install demonstration sites to highlight waterwise </a:t>
          </a:r>
          <a:r>
            <a:rPr lang="en-AU" dirty="0">
              <a:solidFill>
                <a:schemeClr val="bg1"/>
              </a:solidFill>
            </a:rPr>
            <a:t>and habitat-friendly gardens and verges</a:t>
          </a:r>
          <a:endParaRPr lang="en-AU" dirty="0">
            <a:solidFill>
              <a:srgbClr val="FF0000"/>
            </a:solidFill>
          </a:endParaRPr>
        </a:p>
      </dgm:t>
    </dgm:pt>
    <dgm:pt modelId="{6461D1C3-E49A-4BA4-A89A-18DCCBC8382E}" type="parTrans" cxnId="{2D028E41-BD34-4AD2-A997-6519A4CC1F3E}">
      <dgm:prSet/>
      <dgm:spPr/>
      <dgm:t>
        <a:bodyPr/>
        <a:lstStyle/>
        <a:p>
          <a:endParaRPr lang="en-AU"/>
        </a:p>
      </dgm:t>
    </dgm:pt>
    <dgm:pt modelId="{8F58D773-6D0B-4FCC-93E2-058635B359F2}" type="sibTrans" cxnId="{2D028E41-BD34-4AD2-A997-6519A4CC1F3E}">
      <dgm:prSet/>
      <dgm:spPr/>
      <dgm:t>
        <a:bodyPr/>
        <a:lstStyle/>
        <a:p>
          <a:endParaRPr lang="en-AU"/>
        </a:p>
      </dgm:t>
    </dgm:pt>
    <dgm:pt modelId="{BAD88C66-3BC6-46C8-8959-76F0E797F329}">
      <dgm:prSet phldrT="[Text]"/>
      <dgm:spPr/>
      <dgm:t>
        <a:bodyPr/>
        <a:lstStyle/>
        <a:p>
          <a:r>
            <a:rPr lang="en-AU" dirty="0"/>
            <a:t>Produce information sheets on legislative guidance  related to biodiversity.</a:t>
          </a:r>
        </a:p>
      </dgm:t>
    </dgm:pt>
    <dgm:pt modelId="{4DD873ED-948B-4831-B511-22472276C7A7}" type="parTrans" cxnId="{03ECE721-7177-485E-AAFA-FBC3A81FEA6D}">
      <dgm:prSet/>
      <dgm:spPr/>
      <dgm:t>
        <a:bodyPr/>
        <a:lstStyle/>
        <a:p>
          <a:endParaRPr lang="en-AU"/>
        </a:p>
      </dgm:t>
    </dgm:pt>
    <dgm:pt modelId="{4E97AC4E-9EAE-4FE3-906C-AAE743A305A4}" type="sibTrans" cxnId="{03ECE721-7177-485E-AAFA-FBC3A81FEA6D}">
      <dgm:prSet/>
      <dgm:spPr/>
      <dgm:t>
        <a:bodyPr/>
        <a:lstStyle/>
        <a:p>
          <a:endParaRPr lang="en-AU"/>
        </a:p>
      </dgm:t>
    </dgm:pt>
    <dgm:pt modelId="{BEB1F59B-97D2-4829-B5BE-F9DA0A0B4694}">
      <dgm:prSet phldrT="[Text]"/>
      <dgm:spPr/>
      <dgm:t>
        <a:bodyPr/>
        <a:lstStyle/>
        <a:p>
          <a:r>
            <a:rPr lang="en-AU" dirty="0">
              <a:solidFill>
                <a:schemeClr val="bg1"/>
              </a:solidFill>
            </a:rPr>
            <a:t>Continue to support NRM groups and schools to engage in educational projects </a:t>
          </a:r>
          <a:r>
            <a:rPr lang="en-AU" dirty="0"/>
            <a:t>around biodiversity. Support involvement of youth in regeneration projects.</a:t>
          </a:r>
        </a:p>
      </dgm:t>
    </dgm:pt>
    <dgm:pt modelId="{838C5191-8A76-42A2-9179-CCB72BBDB10A}" type="parTrans" cxnId="{723E274A-9DF1-48F8-A71B-A009722C3380}">
      <dgm:prSet/>
      <dgm:spPr/>
      <dgm:t>
        <a:bodyPr/>
        <a:lstStyle/>
        <a:p>
          <a:endParaRPr lang="en-AU"/>
        </a:p>
      </dgm:t>
    </dgm:pt>
    <dgm:pt modelId="{4EB2D3D9-7090-48E0-BC95-8678C4E2C8D1}" type="sibTrans" cxnId="{723E274A-9DF1-48F8-A71B-A009722C3380}">
      <dgm:prSet/>
      <dgm:spPr/>
      <dgm:t>
        <a:bodyPr/>
        <a:lstStyle/>
        <a:p>
          <a:endParaRPr lang="en-AU"/>
        </a:p>
      </dgm:t>
    </dgm:pt>
    <dgm:pt modelId="{6E5B6781-FC79-422B-9161-190DE60B4366}">
      <dgm:prSet phldrT="[Text]"/>
      <dgm:spPr/>
      <dgm:t>
        <a:bodyPr/>
        <a:lstStyle/>
        <a:p>
          <a:r>
            <a:rPr lang="en-AU" dirty="0"/>
            <a:t>Work with Water Corporation and local residences to improve water use </a:t>
          </a:r>
          <a:r>
            <a:rPr lang="en-AU" dirty="0">
              <a:solidFill>
                <a:schemeClr val="bg1"/>
              </a:solidFill>
            </a:rPr>
            <a:t>and water wise gardens.</a:t>
          </a:r>
        </a:p>
      </dgm:t>
    </dgm:pt>
    <dgm:pt modelId="{32595A59-9F85-4649-A922-6B0BFF5C6CB9}" type="parTrans" cxnId="{8D8A49C8-7B50-411D-8ECF-5C3E6F845747}">
      <dgm:prSet/>
      <dgm:spPr/>
      <dgm:t>
        <a:bodyPr/>
        <a:lstStyle/>
        <a:p>
          <a:endParaRPr lang="en-AU"/>
        </a:p>
      </dgm:t>
    </dgm:pt>
    <dgm:pt modelId="{2893FB87-08BE-4278-B9F5-EC1EE4C5AF41}" type="sibTrans" cxnId="{8D8A49C8-7B50-411D-8ECF-5C3E6F845747}">
      <dgm:prSet/>
      <dgm:spPr/>
      <dgm:t>
        <a:bodyPr/>
        <a:lstStyle/>
        <a:p>
          <a:endParaRPr lang="en-AU"/>
        </a:p>
      </dgm:t>
    </dgm:pt>
    <dgm:pt modelId="{D33CE483-4F46-4B1E-A615-D8DD75686790}" type="pres">
      <dgm:prSet presAssocID="{EBA0B5B5-6272-422B-8FA6-E80CCFAD0087}" presName="Name0" presStyleCnt="0">
        <dgm:presLayoutVars>
          <dgm:chPref val="1"/>
          <dgm:dir/>
          <dgm:animOne val="branch"/>
          <dgm:animLvl val="lvl"/>
          <dgm:resizeHandles/>
        </dgm:presLayoutVars>
      </dgm:prSet>
      <dgm:spPr/>
    </dgm:pt>
    <dgm:pt modelId="{CC50E474-9C29-4AE4-8529-3953FD880C37}" type="pres">
      <dgm:prSet presAssocID="{91291DDD-4755-4CAB-B54F-1D5FFFBBACFE}" presName="vertOne" presStyleCnt="0"/>
      <dgm:spPr/>
    </dgm:pt>
    <dgm:pt modelId="{3669CBAD-DD3B-4360-BC0D-4DD905AD4759}" type="pres">
      <dgm:prSet presAssocID="{91291DDD-4755-4CAB-B54F-1D5FFFBBACFE}" presName="txOne" presStyleLbl="node0" presStyleIdx="0" presStyleCnt="1">
        <dgm:presLayoutVars>
          <dgm:chPref val="3"/>
        </dgm:presLayoutVars>
      </dgm:prSet>
      <dgm:spPr/>
    </dgm:pt>
    <dgm:pt modelId="{6C62545F-FC26-48AD-BEC6-CB872E0E43D8}" type="pres">
      <dgm:prSet presAssocID="{91291DDD-4755-4CAB-B54F-1D5FFFBBACFE}" presName="parTransOne" presStyleCnt="0"/>
      <dgm:spPr/>
    </dgm:pt>
    <dgm:pt modelId="{1CF708EA-3A87-42E2-BD9F-8713B22CD1CF}" type="pres">
      <dgm:prSet presAssocID="{91291DDD-4755-4CAB-B54F-1D5FFFBBACFE}" presName="horzOne" presStyleCnt="0"/>
      <dgm:spPr/>
    </dgm:pt>
    <dgm:pt modelId="{CE449413-4DB6-4400-B833-EF810EFD21DC}" type="pres">
      <dgm:prSet presAssocID="{9AA09F14-9E01-4842-BF4B-942FD7C3EB24}" presName="vertTwo" presStyleCnt="0"/>
      <dgm:spPr/>
    </dgm:pt>
    <dgm:pt modelId="{12E2E4CA-D648-4267-B242-DF7014A85634}" type="pres">
      <dgm:prSet presAssocID="{9AA09F14-9E01-4842-BF4B-942FD7C3EB24}" presName="txTwo" presStyleLbl="node2" presStyleIdx="0" presStyleCnt="4">
        <dgm:presLayoutVars>
          <dgm:chPref val="3"/>
        </dgm:presLayoutVars>
      </dgm:prSet>
      <dgm:spPr/>
    </dgm:pt>
    <dgm:pt modelId="{9DBABADD-FAED-4228-9247-63925373E640}" type="pres">
      <dgm:prSet presAssocID="{9AA09F14-9E01-4842-BF4B-942FD7C3EB24}" presName="parTransTwo" presStyleCnt="0"/>
      <dgm:spPr/>
    </dgm:pt>
    <dgm:pt modelId="{5BC67793-5BFC-41CB-ACEC-5B6200C698B3}" type="pres">
      <dgm:prSet presAssocID="{9AA09F14-9E01-4842-BF4B-942FD7C3EB24}" presName="horzTwo" presStyleCnt="0"/>
      <dgm:spPr/>
    </dgm:pt>
    <dgm:pt modelId="{A5566290-2272-4A86-8FB1-9817A9511799}" type="pres">
      <dgm:prSet presAssocID="{EA73A042-E3FF-4E27-ADEF-3DBBE05FF032}" presName="vertThree" presStyleCnt="0"/>
      <dgm:spPr/>
    </dgm:pt>
    <dgm:pt modelId="{9B97FDD3-8E5A-472D-A991-70FC3DADFEE6}" type="pres">
      <dgm:prSet presAssocID="{EA73A042-E3FF-4E27-ADEF-3DBBE05FF032}" presName="txThree" presStyleLbl="node3" presStyleIdx="0" presStyleCnt="7">
        <dgm:presLayoutVars>
          <dgm:chPref val="3"/>
        </dgm:presLayoutVars>
      </dgm:prSet>
      <dgm:spPr/>
    </dgm:pt>
    <dgm:pt modelId="{CBADB62D-E490-471F-BC69-A6B8B7B28DEE}" type="pres">
      <dgm:prSet presAssocID="{EA73A042-E3FF-4E27-ADEF-3DBBE05FF032}" presName="horzThree" presStyleCnt="0"/>
      <dgm:spPr/>
    </dgm:pt>
    <dgm:pt modelId="{5F1E52E2-22F1-454D-AFD6-6FF7D49F74F0}" type="pres">
      <dgm:prSet presAssocID="{AB27C275-5AFF-4FB1-83FD-E72654DA6C69}" presName="sibSpaceTwo" presStyleCnt="0"/>
      <dgm:spPr/>
    </dgm:pt>
    <dgm:pt modelId="{18E3E870-E3B9-47F3-A27F-12EF6C8B0811}" type="pres">
      <dgm:prSet presAssocID="{F9651694-A082-4245-B549-0C62B4E4B9D5}" presName="vertTwo" presStyleCnt="0"/>
      <dgm:spPr/>
    </dgm:pt>
    <dgm:pt modelId="{D079935C-3D18-4546-BB39-143EB9351A59}" type="pres">
      <dgm:prSet presAssocID="{F9651694-A082-4245-B549-0C62B4E4B9D5}" presName="txTwo" presStyleLbl="node2" presStyleIdx="1" presStyleCnt="4">
        <dgm:presLayoutVars>
          <dgm:chPref val="3"/>
        </dgm:presLayoutVars>
      </dgm:prSet>
      <dgm:spPr/>
    </dgm:pt>
    <dgm:pt modelId="{B1DAEC94-C01F-42F3-A3CA-98C34D6CFD1C}" type="pres">
      <dgm:prSet presAssocID="{F9651694-A082-4245-B549-0C62B4E4B9D5}" presName="parTransTwo" presStyleCnt="0"/>
      <dgm:spPr/>
    </dgm:pt>
    <dgm:pt modelId="{9278D431-A13F-46C1-B050-FBB9C99D2D32}" type="pres">
      <dgm:prSet presAssocID="{F9651694-A082-4245-B549-0C62B4E4B9D5}" presName="horzTwo" presStyleCnt="0"/>
      <dgm:spPr/>
    </dgm:pt>
    <dgm:pt modelId="{E0845FFF-2F78-4E7F-827C-8F3863A8895C}" type="pres">
      <dgm:prSet presAssocID="{00A4B484-668F-4394-97B4-85C7E894F39D}" presName="vertThree" presStyleCnt="0"/>
      <dgm:spPr/>
    </dgm:pt>
    <dgm:pt modelId="{9FB088ED-2318-4A46-B1EE-C7E94ED671A7}" type="pres">
      <dgm:prSet presAssocID="{00A4B484-668F-4394-97B4-85C7E894F39D}" presName="txThree" presStyleLbl="node3" presStyleIdx="1" presStyleCnt="7">
        <dgm:presLayoutVars>
          <dgm:chPref val="3"/>
        </dgm:presLayoutVars>
      </dgm:prSet>
      <dgm:spPr/>
    </dgm:pt>
    <dgm:pt modelId="{78B10100-4A22-4763-B2DE-747C1A68836A}" type="pres">
      <dgm:prSet presAssocID="{00A4B484-668F-4394-97B4-85C7E894F39D}" presName="horzThree" presStyleCnt="0"/>
      <dgm:spPr/>
    </dgm:pt>
    <dgm:pt modelId="{9F850D95-37D9-4282-8EED-8DD9D6DCE3AD}" type="pres">
      <dgm:prSet presAssocID="{EBC05C83-7734-4EA2-9885-C454A85EFAB0}" presName="sibSpaceThree" presStyleCnt="0"/>
      <dgm:spPr/>
    </dgm:pt>
    <dgm:pt modelId="{720E56E3-2E34-404D-BCA3-902302D19708}" type="pres">
      <dgm:prSet presAssocID="{EA49945E-9DCC-48C0-83BF-EBB8BF2C0992}" presName="vertThree" presStyleCnt="0"/>
      <dgm:spPr/>
    </dgm:pt>
    <dgm:pt modelId="{65A5103C-5357-472F-A55A-2077C0857C5F}" type="pres">
      <dgm:prSet presAssocID="{EA49945E-9DCC-48C0-83BF-EBB8BF2C0992}" presName="txThree" presStyleLbl="node3" presStyleIdx="2" presStyleCnt="7">
        <dgm:presLayoutVars>
          <dgm:chPref val="3"/>
        </dgm:presLayoutVars>
      </dgm:prSet>
      <dgm:spPr/>
    </dgm:pt>
    <dgm:pt modelId="{E6A161B7-1ACD-44DF-B2C3-5DCEBDD5EC23}" type="pres">
      <dgm:prSet presAssocID="{EA49945E-9DCC-48C0-83BF-EBB8BF2C0992}" presName="horzThree" presStyleCnt="0"/>
      <dgm:spPr/>
    </dgm:pt>
    <dgm:pt modelId="{ECB09796-5281-453D-862B-07C61A6BB4FC}" type="pres">
      <dgm:prSet presAssocID="{A9DAAC9C-87A4-4265-A285-EA1B2DBDD55A}" presName="sibSpaceThree" presStyleCnt="0"/>
      <dgm:spPr/>
    </dgm:pt>
    <dgm:pt modelId="{1B3463DB-C947-40AB-A61F-49CFF89DFD50}" type="pres">
      <dgm:prSet presAssocID="{BAD88C66-3BC6-46C8-8959-76F0E797F329}" presName="vertThree" presStyleCnt="0"/>
      <dgm:spPr/>
    </dgm:pt>
    <dgm:pt modelId="{9C8CD61C-14F3-41B5-AC9C-07F4A06E8A3F}" type="pres">
      <dgm:prSet presAssocID="{BAD88C66-3BC6-46C8-8959-76F0E797F329}" presName="txThree" presStyleLbl="node3" presStyleIdx="3" presStyleCnt="7">
        <dgm:presLayoutVars>
          <dgm:chPref val="3"/>
        </dgm:presLayoutVars>
      </dgm:prSet>
      <dgm:spPr/>
    </dgm:pt>
    <dgm:pt modelId="{035CDB3B-2393-4150-8E89-0675777A1522}" type="pres">
      <dgm:prSet presAssocID="{BAD88C66-3BC6-46C8-8959-76F0E797F329}" presName="horzThree" presStyleCnt="0"/>
      <dgm:spPr/>
    </dgm:pt>
    <dgm:pt modelId="{6EC4D7C2-499C-4F24-ADBB-7FEA53007AEB}" type="pres">
      <dgm:prSet presAssocID="{4E97AC4E-9EAE-4FE3-906C-AAE743A305A4}" presName="sibSpaceThree" presStyleCnt="0"/>
      <dgm:spPr/>
    </dgm:pt>
    <dgm:pt modelId="{844429A2-2D3E-44FC-A94B-BCC7431838D7}" type="pres">
      <dgm:prSet presAssocID="{34737B4B-C461-4F8D-AE16-F4F4B16ACD18}" presName="vertThree" presStyleCnt="0"/>
      <dgm:spPr/>
    </dgm:pt>
    <dgm:pt modelId="{91E5E642-3CCC-4975-948E-1908A67A83A4}" type="pres">
      <dgm:prSet presAssocID="{34737B4B-C461-4F8D-AE16-F4F4B16ACD18}" presName="txThree" presStyleLbl="node3" presStyleIdx="4" presStyleCnt="7">
        <dgm:presLayoutVars>
          <dgm:chPref val="3"/>
        </dgm:presLayoutVars>
      </dgm:prSet>
      <dgm:spPr/>
    </dgm:pt>
    <dgm:pt modelId="{F77CDBB4-B0DA-4680-AF24-155476C56C66}" type="pres">
      <dgm:prSet presAssocID="{34737B4B-C461-4F8D-AE16-F4F4B16ACD18}" presName="horzThree" presStyleCnt="0"/>
      <dgm:spPr/>
    </dgm:pt>
    <dgm:pt modelId="{5B34B80F-88B0-4DEE-B6BB-00A13CB99313}" type="pres">
      <dgm:prSet presAssocID="{E41EE6FE-6D06-4C65-9CC2-C6C8719EF966}" presName="sibSpaceTwo" presStyleCnt="0"/>
      <dgm:spPr/>
    </dgm:pt>
    <dgm:pt modelId="{41A98651-5776-49D5-B488-86530A5488FB}" type="pres">
      <dgm:prSet presAssocID="{E2694456-2E06-44C1-9797-2487B6DD6250}" presName="vertTwo" presStyleCnt="0"/>
      <dgm:spPr/>
    </dgm:pt>
    <dgm:pt modelId="{0658F860-9F14-498E-B525-0969C36A2FC1}" type="pres">
      <dgm:prSet presAssocID="{E2694456-2E06-44C1-9797-2487B6DD6250}" presName="txTwo" presStyleLbl="node2" presStyleIdx="2" presStyleCnt="4">
        <dgm:presLayoutVars>
          <dgm:chPref val="3"/>
        </dgm:presLayoutVars>
      </dgm:prSet>
      <dgm:spPr/>
    </dgm:pt>
    <dgm:pt modelId="{E33D5BCA-EA92-4C63-8AEB-3AAEC6245EE3}" type="pres">
      <dgm:prSet presAssocID="{E2694456-2E06-44C1-9797-2487B6DD6250}" presName="parTransTwo" presStyleCnt="0"/>
      <dgm:spPr/>
    </dgm:pt>
    <dgm:pt modelId="{32103CAA-63EF-4369-B63B-36EA2F77159D}" type="pres">
      <dgm:prSet presAssocID="{E2694456-2E06-44C1-9797-2487B6DD6250}" presName="horzTwo" presStyleCnt="0"/>
      <dgm:spPr/>
    </dgm:pt>
    <dgm:pt modelId="{49613548-67DC-4B8C-A450-272A9EB98ECD}" type="pres">
      <dgm:prSet presAssocID="{BEB1F59B-97D2-4829-B5BE-F9DA0A0B4694}" presName="vertThree" presStyleCnt="0"/>
      <dgm:spPr/>
    </dgm:pt>
    <dgm:pt modelId="{D4DF2AAD-B8DB-4A87-9CD8-E00630A22DC7}" type="pres">
      <dgm:prSet presAssocID="{BEB1F59B-97D2-4829-B5BE-F9DA0A0B4694}" presName="txThree" presStyleLbl="node3" presStyleIdx="5" presStyleCnt="7">
        <dgm:presLayoutVars>
          <dgm:chPref val="3"/>
        </dgm:presLayoutVars>
      </dgm:prSet>
      <dgm:spPr/>
    </dgm:pt>
    <dgm:pt modelId="{C8C935AA-A401-4EC0-B307-50B3364D7379}" type="pres">
      <dgm:prSet presAssocID="{BEB1F59B-97D2-4829-B5BE-F9DA0A0B4694}" presName="horzThree" presStyleCnt="0"/>
      <dgm:spPr/>
    </dgm:pt>
    <dgm:pt modelId="{0272509A-3C95-4375-ACF7-518A446B2E65}" type="pres">
      <dgm:prSet presAssocID="{FF0D1D75-EAE3-4575-BF2D-3917A5CEF5E9}" presName="sibSpaceTwo" presStyleCnt="0"/>
      <dgm:spPr/>
    </dgm:pt>
    <dgm:pt modelId="{B67028E9-0124-4D1D-838B-027CDD718C75}" type="pres">
      <dgm:prSet presAssocID="{2F86261B-BC50-43CE-92FE-0624E6728D7C}" presName="vertTwo" presStyleCnt="0"/>
      <dgm:spPr/>
    </dgm:pt>
    <dgm:pt modelId="{D0823CDC-11B7-435A-9C49-681298DA9801}" type="pres">
      <dgm:prSet presAssocID="{2F86261B-BC50-43CE-92FE-0624E6728D7C}" presName="txTwo" presStyleLbl="node2" presStyleIdx="3" presStyleCnt="4">
        <dgm:presLayoutVars>
          <dgm:chPref val="3"/>
        </dgm:presLayoutVars>
      </dgm:prSet>
      <dgm:spPr/>
    </dgm:pt>
    <dgm:pt modelId="{00FA5B52-DE31-41E3-9FAF-B9983FD8CA5F}" type="pres">
      <dgm:prSet presAssocID="{2F86261B-BC50-43CE-92FE-0624E6728D7C}" presName="parTransTwo" presStyleCnt="0"/>
      <dgm:spPr/>
    </dgm:pt>
    <dgm:pt modelId="{3782538F-8CAA-448F-A1AA-365CB7DBAB09}" type="pres">
      <dgm:prSet presAssocID="{2F86261B-BC50-43CE-92FE-0624E6728D7C}" presName="horzTwo" presStyleCnt="0"/>
      <dgm:spPr/>
    </dgm:pt>
    <dgm:pt modelId="{8E39307E-131A-4465-87D0-6762F2E6525F}" type="pres">
      <dgm:prSet presAssocID="{6E5B6781-FC79-422B-9161-190DE60B4366}" presName="vertThree" presStyleCnt="0"/>
      <dgm:spPr/>
    </dgm:pt>
    <dgm:pt modelId="{75FEF88C-9493-4929-A1D9-62129938049D}" type="pres">
      <dgm:prSet presAssocID="{6E5B6781-FC79-422B-9161-190DE60B4366}" presName="txThree" presStyleLbl="node3" presStyleIdx="6" presStyleCnt="7">
        <dgm:presLayoutVars>
          <dgm:chPref val="3"/>
        </dgm:presLayoutVars>
      </dgm:prSet>
      <dgm:spPr/>
    </dgm:pt>
    <dgm:pt modelId="{3CA77C06-5194-4FF4-AF33-A8B7950DDCA2}" type="pres">
      <dgm:prSet presAssocID="{6E5B6781-FC79-422B-9161-190DE60B4366}" presName="horzThree" presStyleCnt="0"/>
      <dgm:spPr/>
    </dgm:pt>
  </dgm:ptLst>
  <dgm:cxnLst>
    <dgm:cxn modelId="{B3AB8A05-9FB9-404E-9333-AE30B7A424A1}" type="presOf" srcId="{F9651694-A082-4245-B549-0C62B4E4B9D5}" destId="{D079935C-3D18-4546-BB39-143EB9351A59}" srcOrd="0" destOrd="0" presId="urn:microsoft.com/office/officeart/2005/8/layout/hierarchy4"/>
    <dgm:cxn modelId="{F9F2B40D-9AB1-40B1-8FCE-EA9185B01836}" srcId="{91291DDD-4755-4CAB-B54F-1D5FFFBBACFE}" destId="{E2694456-2E06-44C1-9797-2487B6DD6250}" srcOrd="2" destOrd="0" parTransId="{1A14753D-D8C7-4CA8-B4A1-C89F47AE9467}" sibTransId="{FF0D1D75-EAE3-4575-BF2D-3917A5CEF5E9}"/>
    <dgm:cxn modelId="{141EC80D-6A91-4955-B0E1-DC8980E79F91}" type="presOf" srcId="{00A4B484-668F-4394-97B4-85C7E894F39D}" destId="{9FB088ED-2318-4A46-B1EE-C7E94ED671A7}" srcOrd="0" destOrd="0" presId="urn:microsoft.com/office/officeart/2005/8/layout/hierarchy4"/>
    <dgm:cxn modelId="{F0F39414-603F-4839-8E14-021107CCCB05}" type="presOf" srcId="{EA73A042-E3FF-4E27-ADEF-3DBBE05FF032}" destId="{9B97FDD3-8E5A-472D-A991-70FC3DADFEE6}" srcOrd="0" destOrd="0" presId="urn:microsoft.com/office/officeart/2005/8/layout/hierarchy4"/>
    <dgm:cxn modelId="{03ECE721-7177-485E-AAFA-FBC3A81FEA6D}" srcId="{F9651694-A082-4245-B549-0C62B4E4B9D5}" destId="{BAD88C66-3BC6-46C8-8959-76F0E797F329}" srcOrd="2" destOrd="0" parTransId="{4DD873ED-948B-4831-B511-22472276C7A7}" sibTransId="{4E97AC4E-9EAE-4FE3-906C-AAE743A305A4}"/>
    <dgm:cxn modelId="{F2DF3027-49B2-4380-8746-E1D9B0D3E138}" type="presOf" srcId="{34737B4B-C461-4F8D-AE16-F4F4B16ACD18}" destId="{91E5E642-3CCC-4975-948E-1908A67A83A4}" srcOrd="0" destOrd="0" presId="urn:microsoft.com/office/officeart/2005/8/layout/hierarchy4"/>
    <dgm:cxn modelId="{8F3C6630-2082-4588-8491-02821D2F9BF1}" type="presOf" srcId="{E2694456-2E06-44C1-9797-2487B6DD6250}" destId="{0658F860-9F14-498E-B525-0969C36A2FC1}" srcOrd="0" destOrd="0" presId="urn:microsoft.com/office/officeart/2005/8/layout/hierarchy4"/>
    <dgm:cxn modelId="{18780E35-1153-4F6B-8234-F989E7998A7F}" type="presOf" srcId="{BAD88C66-3BC6-46C8-8959-76F0E797F329}" destId="{9C8CD61C-14F3-41B5-AC9C-07F4A06E8A3F}" srcOrd="0" destOrd="0" presId="urn:microsoft.com/office/officeart/2005/8/layout/hierarchy4"/>
    <dgm:cxn modelId="{2D028E41-BD34-4AD2-A997-6519A4CC1F3E}" srcId="{F9651694-A082-4245-B549-0C62B4E4B9D5}" destId="{34737B4B-C461-4F8D-AE16-F4F4B16ACD18}" srcOrd="3" destOrd="0" parTransId="{6461D1C3-E49A-4BA4-A89A-18DCCBC8382E}" sibTransId="{8F58D773-6D0B-4FCC-93E2-058635B359F2}"/>
    <dgm:cxn modelId="{70809742-57DC-46F8-9FF5-FCB7ECD7379B}" srcId="{91291DDD-4755-4CAB-B54F-1D5FFFBBACFE}" destId="{9AA09F14-9E01-4842-BF4B-942FD7C3EB24}" srcOrd="0" destOrd="0" parTransId="{A5459885-38DA-4322-8E5D-745BC59EB789}" sibTransId="{AB27C275-5AFF-4FB1-83FD-E72654DA6C69}"/>
    <dgm:cxn modelId="{A1621345-A709-47B5-AC44-9DCE1487A464}" type="presOf" srcId="{2F86261B-BC50-43CE-92FE-0624E6728D7C}" destId="{D0823CDC-11B7-435A-9C49-681298DA9801}" srcOrd="0" destOrd="0" presId="urn:microsoft.com/office/officeart/2005/8/layout/hierarchy4"/>
    <dgm:cxn modelId="{723E274A-9DF1-48F8-A71B-A009722C3380}" srcId="{E2694456-2E06-44C1-9797-2487B6DD6250}" destId="{BEB1F59B-97D2-4829-B5BE-F9DA0A0B4694}" srcOrd="0" destOrd="0" parTransId="{838C5191-8A76-42A2-9179-CCB72BBDB10A}" sibTransId="{4EB2D3D9-7090-48E0-BC95-8678C4E2C8D1}"/>
    <dgm:cxn modelId="{01D8DD4F-25BA-4213-936E-F17E01F460B2}" srcId="{91291DDD-4755-4CAB-B54F-1D5FFFBBACFE}" destId="{F9651694-A082-4245-B549-0C62B4E4B9D5}" srcOrd="1" destOrd="0" parTransId="{7F7DC916-0F64-4F6D-9CFE-311F88A05184}" sibTransId="{E41EE6FE-6D06-4C65-9CC2-C6C8719EF966}"/>
    <dgm:cxn modelId="{3A8AF25A-DBBD-43AA-8B0A-23C75168BFFD}" type="presOf" srcId="{BEB1F59B-97D2-4829-B5BE-F9DA0A0B4694}" destId="{D4DF2AAD-B8DB-4A87-9CD8-E00630A22DC7}" srcOrd="0" destOrd="0" presId="urn:microsoft.com/office/officeart/2005/8/layout/hierarchy4"/>
    <dgm:cxn modelId="{6482268F-CA47-4F81-B12C-0551E71C863E}" type="presOf" srcId="{9AA09F14-9E01-4842-BF4B-942FD7C3EB24}" destId="{12E2E4CA-D648-4267-B242-DF7014A85634}" srcOrd="0" destOrd="0" presId="urn:microsoft.com/office/officeart/2005/8/layout/hierarchy4"/>
    <dgm:cxn modelId="{56C19F9E-6CB9-4F1F-9850-EE632178902E}" type="presOf" srcId="{91291DDD-4755-4CAB-B54F-1D5FFFBBACFE}" destId="{3669CBAD-DD3B-4360-BC0D-4DD905AD4759}" srcOrd="0" destOrd="0" presId="urn:microsoft.com/office/officeart/2005/8/layout/hierarchy4"/>
    <dgm:cxn modelId="{D07348A7-ED23-4F8D-A93B-2C4B9EFFC4FD}" type="presOf" srcId="{EBA0B5B5-6272-422B-8FA6-E80CCFAD0087}" destId="{D33CE483-4F46-4B1E-A615-D8DD75686790}" srcOrd="0" destOrd="0" presId="urn:microsoft.com/office/officeart/2005/8/layout/hierarchy4"/>
    <dgm:cxn modelId="{8E2803AC-E343-4CD5-B1D0-92D974B8CE18}" srcId="{9AA09F14-9E01-4842-BF4B-942FD7C3EB24}" destId="{EA73A042-E3FF-4E27-ADEF-3DBBE05FF032}" srcOrd="0" destOrd="0" parTransId="{BDB62147-9DEB-41DB-A1F4-94012633045A}" sibTransId="{5E57ECD2-698E-401B-8E3B-DA98FF7FC7A6}"/>
    <dgm:cxn modelId="{C99C0BB0-3226-43A0-9E45-59E69CEEC470}" srcId="{F9651694-A082-4245-B549-0C62B4E4B9D5}" destId="{00A4B484-668F-4394-97B4-85C7E894F39D}" srcOrd="0" destOrd="0" parTransId="{33EAE292-20A2-428B-BF23-A1CEFA6D4F28}" sibTransId="{EBC05C83-7734-4EA2-9885-C454A85EFAB0}"/>
    <dgm:cxn modelId="{61030EBF-45DF-4136-94AB-0F50B4568A34}" srcId="{EBA0B5B5-6272-422B-8FA6-E80CCFAD0087}" destId="{91291DDD-4755-4CAB-B54F-1D5FFFBBACFE}" srcOrd="0" destOrd="0" parTransId="{5C8CDCD7-7240-4B42-9EE6-432E797B7AC1}" sibTransId="{6F6969D5-A65C-4680-8BA7-2AF6108E5C03}"/>
    <dgm:cxn modelId="{FA25F8C1-D080-4645-9535-6921073723AE}" type="presOf" srcId="{EA49945E-9DCC-48C0-83BF-EBB8BF2C0992}" destId="{65A5103C-5357-472F-A55A-2077C0857C5F}" srcOrd="0" destOrd="0" presId="urn:microsoft.com/office/officeart/2005/8/layout/hierarchy4"/>
    <dgm:cxn modelId="{8D8A49C8-7B50-411D-8ECF-5C3E6F845747}" srcId="{2F86261B-BC50-43CE-92FE-0624E6728D7C}" destId="{6E5B6781-FC79-422B-9161-190DE60B4366}" srcOrd="0" destOrd="0" parTransId="{32595A59-9F85-4649-A922-6B0BFF5C6CB9}" sibTransId="{2893FB87-08BE-4278-B9F5-EC1EE4C5AF41}"/>
    <dgm:cxn modelId="{7A0A8DDE-D31B-459C-B70B-5E46D475EB00}" type="presOf" srcId="{6E5B6781-FC79-422B-9161-190DE60B4366}" destId="{75FEF88C-9493-4929-A1D9-62129938049D}" srcOrd="0" destOrd="0" presId="urn:microsoft.com/office/officeart/2005/8/layout/hierarchy4"/>
    <dgm:cxn modelId="{B507D7FC-70C5-477D-A113-FE65475C72CF}" srcId="{F9651694-A082-4245-B549-0C62B4E4B9D5}" destId="{EA49945E-9DCC-48C0-83BF-EBB8BF2C0992}" srcOrd="1" destOrd="0" parTransId="{9380E51C-CE4D-4E23-9EA7-DDE7E742E396}" sibTransId="{A9DAAC9C-87A4-4265-A285-EA1B2DBDD55A}"/>
    <dgm:cxn modelId="{ACE388FF-6F4D-4990-BBA5-7037868F689A}" srcId="{91291DDD-4755-4CAB-B54F-1D5FFFBBACFE}" destId="{2F86261B-BC50-43CE-92FE-0624E6728D7C}" srcOrd="3" destOrd="0" parTransId="{9BAEE63A-BC83-4667-931F-4C148318945E}" sibTransId="{1002D714-2756-46A2-B6F5-39E7E563A70F}"/>
    <dgm:cxn modelId="{D5F7382D-DEF5-468D-B473-D292BB9C089B}" type="presParOf" srcId="{D33CE483-4F46-4B1E-A615-D8DD75686790}" destId="{CC50E474-9C29-4AE4-8529-3953FD880C37}" srcOrd="0" destOrd="0" presId="urn:microsoft.com/office/officeart/2005/8/layout/hierarchy4"/>
    <dgm:cxn modelId="{81303A05-DC0A-4C9F-A7BD-318938AD22B2}" type="presParOf" srcId="{CC50E474-9C29-4AE4-8529-3953FD880C37}" destId="{3669CBAD-DD3B-4360-BC0D-4DD905AD4759}" srcOrd="0" destOrd="0" presId="urn:microsoft.com/office/officeart/2005/8/layout/hierarchy4"/>
    <dgm:cxn modelId="{8179126A-9DBB-4569-AD08-4AE0EE0CE034}" type="presParOf" srcId="{CC50E474-9C29-4AE4-8529-3953FD880C37}" destId="{6C62545F-FC26-48AD-BEC6-CB872E0E43D8}" srcOrd="1" destOrd="0" presId="urn:microsoft.com/office/officeart/2005/8/layout/hierarchy4"/>
    <dgm:cxn modelId="{4AB450FA-4EC0-4F60-BA64-3E1C8ABD2D38}" type="presParOf" srcId="{CC50E474-9C29-4AE4-8529-3953FD880C37}" destId="{1CF708EA-3A87-42E2-BD9F-8713B22CD1CF}" srcOrd="2" destOrd="0" presId="urn:microsoft.com/office/officeart/2005/8/layout/hierarchy4"/>
    <dgm:cxn modelId="{3E2AE6E1-73C4-4B8E-BC5F-93A80DA50BF1}" type="presParOf" srcId="{1CF708EA-3A87-42E2-BD9F-8713B22CD1CF}" destId="{CE449413-4DB6-4400-B833-EF810EFD21DC}" srcOrd="0" destOrd="0" presId="urn:microsoft.com/office/officeart/2005/8/layout/hierarchy4"/>
    <dgm:cxn modelId="{CDC025F3-8701-4B2C-802A-1120C394863C}" type="presParOf" srcId="{CE449413-4DB6-4400-B833-EF810EFD21DC}" destId="{12E2E4CA-D648-4267-B242-DF7014A85634}" srcOrd="0" destOrd="0" presId="urn:microsoft.com/office/officeart/2005/8/layout/hierarchy4"/>
    <dgm:cxn modelId="{6AAFFDDA-CA0D-41A2-B115-50929B6920C8}" type="presParOf" srcId="{CE449413-4DB6-4400-B833-EF810EFD21DC}" destId="{9DBABADD-FAED-4228-9247-63925373E640}" srcOrd="1" destOrd="0" presId="urn:microsoft.com/office/officeart/2005/8/layout/hierarchy4"/>
    <dgm:cxn modelId="{73F659E3-EE7C-4009-918F-FDFEE857DFFC}" type="presParOf" srcId="{CE449413-4DB6-4400-B833-EF810EFD21DC}" destId="{5BC67793-5BFC-41CB-ACEC-5B6200C698B3}" srcOrd="2" destOrd="0" presId="urn:microsoft.com/office/officeart/2005/8/layout/hierarchy4"/>
    <dgm:cxn modelId="{191333B9-E1BD-4F24-A126-56AD5EC506CD}" type="presParOf" srcId="{5BC67793-5BFC-41CB-ACEC-5B6200C698B3}" destId="{A5566290-2272-4A86-8FB1-9817A9511799}" srcOrd="0" destOrd="0" presId="urn:microsoft.com/office/officeart/2005/8/layout/hierarchy4"/>
    <dgm:cxn modelId="{07FE5011-1A3A-447F-B92F-3BA088F32EA8}" type="presParOf" srcId="{A5566290-2272-4A86-8FB1-9817A9511799}" destId="{9B97FDD3-8E5A-472D-A991-70FC3DADFEE6}" srcOrd="0" destOrd="0" presId="urn:microsoft.com/office/officeart/2005/8/layout/hierarchy4"/>
    <dgm:cxn modelId="{9DE12831-1D98-44AB-8782-04E18D3F8969}" type="presParOf" srcId="{A5566290-2272-4A86-8FB1-9817A9511799}" destId="{CBADB62D-E490-471F-BC69-A6B8B7B28DEE}" srcOrd="1" destOrd="0" presId="urn:microsoft.com/office/officeart/2005/8/layout/hierarchy4"/>
    <dgm:cxn modelId="{1E775912-4E1D-497C-A0EE-6797B34DEE86}" type="presParOf" srcId="{1CF708EA-3A87-42E2-BD9F-8713B22CD1CF}" destId="{5F1E52E2-22F1-454D-AFD6-6FF7D49F74F0}" srcOrd="1" destOrd="0" presId="urn:microsoft.com/office/officeart/2005/8/layout/hierarchy4"/>
    <dgm:cxn modelId="{FE2A1ECF-7F8C-4172-81EC-B681AD4876FC}" type="presParOf" srcId="{1CF708EA-3A87-42E2-BD9F-8713B22CD1CF}" destId="{18E3E870-E3B9-47F3-A27F-12EF6C8B0811}" srcOrd="2" destOrd="0" presId="urn:microsoft.com/office/officeart/2005/8/layout/hierarchy4"/>
    <dgm:cxn modelId="{B291EE7F-DF23-4F86-A4A3-BD367E1ED00C}" type="presParOf" srcId="{18E3E870-E3B9-47F3-A27F-12EF6C8B0811}" destId="{D079935C-3D18-4546-BB39-143EB9351A59}" srcOrd="0" destOrd="0" presId="urn:microsoft.com/office/officeart/2005/8/layout/hierarchy4"/>
    <dgm:cxn modelId="{EA4B6DBD-94D0-48AD-8F77-88CAB145534D}" type="presParOf" srcId="{18E3E870-E3B9-47F3-A27F-12EF6C8B0811}" destId="{B1DAEC94-C01F-42F3-A3CA-98C34D6CFD1C}" srcOrd="1" destOrd="0" presId="urn:microsoft.com/office/officeart/2005/8/layout/hierarchy4"/>
    <dgm:cxn modelId="{3ABAF180-3FE8-4D5F-829A-37473B18CE0D}" type="presParOf" srcId="{18E3E870-E3B9-47F3-A27F-12EF6C8B0811}" destId="{9278D431-A13F-46C1-B050-FBB9C99D2D32}" srcOrd="2" destOrd="0" presId="urn:microsoft.com/office/officeart/2005/8/layout/hierarchy4"/>
    <dgm:cxn modelId="{39A054D4-4E1D-483F-B939-D5B06BC3566B}" type="presParOf" srcId="{9278D431-A13F-46C1-B050-FBB9C99D2D32}" destId="{E0845FFF-2F78-4E7F-827C-8F3863A8895C}" srcOrd="0" destOrd="0" presId="urn:microsoft.com/office/officeart/2005/8/layout/hierarchy4"/>
    <dgm:cxn modelId="{04F359F4-06B8-4A4C-8ACC-F39CC2A1ACF3}" type="presParOf" srcId="{E0845FFF-2F78-4E7F-827C-8F3863A8895C}" destId="{9FB088ED-2318-4A46-B1EE-C7E94ED671A7}" srcOrd="0" destOrd="0" presId="urn:microsoft.com/office/officeart/2005/8/layout/hierarchy4"/>
    <dgm:cxn modelId="{BBCA655B-7697-4CB4-A989-E9A797263D8D}" type="presParOf" srcId="{E0845FFF-2F78-4E7F-827C-8F3863A8895C}" destId="{78B10100-4A22-4763-B2DE-747C1A68836A}" srcOrd="1" destOrd="0" presId="urn:microsoft.com/office/officeart/2005/8/layout/hierarchy4"/>
    <dgm:cxn modelId="{79FE01FA-9046-4881-A8F3-6AEDC36BB90D}" type="presParOf" srcId="{9278D431-A13F-46C1-B050-FBB9C99D2D32}" destId="{9F850D95-37D9-4282-8EED-8DD9D6DCE3AD}" srcOrd="1" destOrd="0" presId="urn:microsoft.com/office/officeart/2005/8/layout/hierarchy4"/>
    <dgm:cxn modelId="{03969F8F-5ED6-440C-A52D-43ECE1ACF01E}" type="presParOf" srcId="{9278D431-A13F-46C1-B050-FBB9C99D2D32}" destId="{720E56E3-2E34-404D-BCA3-902302D19708}" srcOrd="2" destOrd="0" presId="urn:microsoft.com/office/officeart/2005/8/layout/hierarchy4"/>
    <dgm:cxn modelId="{FEB628C9-681E-4907-9A8B-0B22ADE2826B}" type="presParOf" srcId="{720E56E3-2E34-404D-BCA3-902302D19708}" destId="{65A5103C-5357-472F-A55A-2077C0857C5F}" srcOrd="0" destOrd="0" presId="urn:microsoft.com/office/officeart/2005/8/layout/hierarchy4"/>
    <dgm:cxn modelId="{C231B0DE-EBB8-49AC-B2A9-2B1435903EA6}" type="presParOf" srcId="{720E56E3-2E34-404D-BCA3-902302D19708}" destId="{E6A161B7-1ACD-44DF-B2C3-5DCEBDD5EC23}" srcOrd="1" destOrd="0" presId="urn:microsoft.com/office/officeart/2005/8/layout/hierarchy4"/>
    <dgm:cxn modelId="{D1F47F41-CF5E-4944-B3C2-6594BF10E194}" type="presParOf" srcId="{9278D431-A13F-46C1-B050-FBB9C99D2D32}" destId="{ECB09796-5281-453D-862B-07C61A6BB4FC}" srcOrd="3" destOrd="0" presId="urn:microsoft.com/office/officeart/2005/8/layout/hierarchy4"/>
    <dgm:cxn modelId="{798F7323-784E-4145-9117-70520D1BE4DB}" type="presParOf" srcId="{9278D431-A13F-46C1-B050-FBB9C99D2D32}" destId="{1B3463DB-C947-40AB-A61F-49CFF89DFD50}" srcOrd="4" destOrd="0" presId="urn:microsoft.com/office/officeart/2005/8/layout/hierarchy4"/>
    <dgm:cxn modelId="{F8279E21-45A6-48B1-8F31-3D1C327A3CB9}" type="presParOf" srcId="{1B3463DB-C947-40AB-A61F-49CFF89DFD50}" destId="{9C8CD61C-14F3-41B5-AC9C-07F4A06E8A3F}" srcOrd="0" destOrd="0" presId="urn:microsoft.com/office/officeart/2005/8/layout/hierarchy4"/>
    <dgm:cxn modelId="{4FD95C9C-3557-40C5-893C-BDD4C0D6BABF}" type="presParOf" srcId="{1B3463DB-C947-40AB-A61F-49CFF89DFD50}" destId="{035CDB3B-2393-4150-8E89-0675777A1522}" srcOrd="1" destOrd="0" presId="urn:microsoft.com/office/officeart/2005/8/layout/hierarchy4"/>
    <dgm:cxn modelId="{305D6404-9F92-4585-B5F2-BD8101864A12}" type="presParOf" srcId="{9278D431-A13F-46C1-B050-FBB9C99D2D32}" destId="{6EC4D7C2-499C-4F24-ADBB-7FEA53007AEB}" srcOrd="5" destOrd="0" presId="urn:microsoft.com/office/officeart/2005/8/layout/hierarchy4"/>
    <dgm:cxn modelId="{7FDC3419-83C6-482F-9468-B2F1E19559AC}" type="presParOf" srcId="{9278D431-A13F-46C1-B050-FBB9C99D2D32}" destId="{844429A2-2D3E-44FC-A94B-BCC7431838D7}" srcOrd="6" destOrd="0" presId="urn:microsoft.com/office/officeart/2005/8/layout/hierarchy4"/>
    <dgm:cxn modelId="{2AA4A54F-D347-4FF1-86B2-096B7FF8320C}" type="presParOf" srcId="{844429A2-2D3E-44FC-A94B-BCC7431838D7}" destId="{91E5E642-3CCC-4975-948E-1908A67A83A4}" srcOrd="0" destOrd="0" presId="urn:microsoft.com/office/officeart/2005/8/layout/hierarchy4"/>
    <dgm:cxn modelId="{0E955D9E-6CD3-4FE7-8C93-164F59B520A0}" type="presParOf" srcId="{844429A2-2D3E-44FC-A94B-BCC7431838D7}" destId="{F77CDBB4-B0DA-4680-AF24-155476C56C66}" srcOrd="1" destOrd="0" presId="urn:microsoft.com/office/officeart/2005/8/layout/hierarchy4"/>
    <dgm:cxn modelId="{9232AE24-C73A-4791-9EF3-1AC4588BE63B}" type="presParOf" srcId="{1CF708EA-3A87-42E2-BD9F-8713B22CD1CF}" destId="{5B34B80F-88B0-4DEE-B6BB-00A13CB99313}" srcOrd="3" destOrd="0" presId="urn:microsoft.com/office/officeart/2005/8/layout/hierarchy4"/>
    <dgm:cxn modelId="{93388DD5-DAA4-443B-949E-D02F43C1A6E0}" type="presParOf" srcId="{1CF708EA-3A87-42E2-BD9F-8713B22CD1CF}" destId="{41A98651-5776-49D5-B488-86530A5488FB}" srcOrd="4" destOrd="0" presId="urn:microsoft.com/office/officeart/2005/8/layout/hierarchy4"/>
    <dgm:cxn modelId="{D7D9C96A-A3EF-4740-89F7-D62744BE1F8E}" type="presParOf" srcId="{41A98651-5776-49D5-B488-86530A5488FB}" destId="{0658F860-9F14-498E-B525-0969C36A2FC1}" srcOrd="0" destOrd="0" presId="urn:microsoft.com/office/officeart/2005/8/layout/hierarchy4"/>
    <dgm:cxn modelId="{3F1C0DBF-C86C-4CE9-8D2A-4D9DA31524E2}" type="presParOf" srcId="{41A98651-5776-49D5-B488-86530A5488FB}" destId="{E33D5BCA-EA92-4C63-8AEB-3AAEC6245EE3}" srcOrd="1" destOrd="0" presId="urn:microsoft.com/office/officeart/2005/8/layout/hierarchy4"/>
    <dgm:cxn modelId="{AC5D804D-EC07-413D-A256-DC9D396AA30A}" type="presParOf" srcId="{41A98651-5776-49D5-B488-86530A5488FB}" destId="{32103CAA-63EF-4369-B63B-36EA2F77159D}" srcOrd="2" destOrd="0" presId="urn:microsoft.com/office/officeart/2005/8/layout/hierarchy4"/>
    <dgm:cxn modelId="{62BE2CAD-7D23-4AB1-A264-F762F9AACC64}" type="presParOf" srcId="{32103CAA-63EF-4369-B63B-36EA2F77159D}" destId="{49613548-67DC-4B8C-A450-272A9EB98ECD}" srcOrd="0" destOrd="0" presId="urn:microsoft.com/office/officeart/2005/8/layout/hierarchy4"/>
    <dgm:cxn modelId="{7A4A94E5-14D5-464A-B5DD-A19245C4C2E3}" type="presParOf" srcId="{49613548-67DC-4B8C-A450-272A9EB98ECD}" destId="{D4DF2AAD-B8DB-4A87-9CD8-E00630A22DC7}" srcOrd="0" destOrd="0" presId="urn:microsoft.com/office/officeart/2005/8/layout/hierarchy4"/>
    <dgm:cxn modelId="{0F6DA561-F27D-45EB-A843-E365724760D9}" type="presParOf" srcId="{49613548-67DC-4B8C-A450-272A9EB98ECD}" destId="{C8C935AA-A401-4EC0-B307-50B3364D7379}" srcOrd="1" destOrd="0" presId="urn:microsoft.com/office/officeart/2005/8/layout/hierarchy4"/>
    <dgm:cxn modelId="{78A01360-E8AB-4332-8B83-89F56346CB16}" type="presParOf" srcId="{1CF708EA-3A87-42E2-BD9F-8713B22CD1CF}" destId="{0272509A-3C95-4375-ACF7-518A446B2E65}" srcOrd="5" destOrd="0" presId="urn:microsoft.com/office/officeart/2005/8/layout/hierarchy4"/>
    <dgm:cxn modelId="{06926E78-0FA2-4AD8-B94F-E221FFC30771}" type="presParOf" srcId="{1CF708EA-3A87-42E2-BD9F-8713B22CD1CF}" destId="{B67028E9-0124-4D1D-838B-027CDD718C75}" srcOrd="6" destOrd="0" presId="urn:microsoft.com/office/officeart/2005/8/layout/hierarchy4"/>
    <dgm:cxn modelId="{03A59DAA-46A3-43A6-8ABC-1467E64C4DBE}" type="presParOf" srcId="{B67028E9-0124-4D1D-838B-027CDD718C75}" destId="{D0823CDC-11B7-435A-9C49-681298DA9801}" srcOrd="0" destOrd="0" presId="urn:microsoft.com/office/officeart/2005/8/layout/hierarchy4"/>
    <dgm:cxn modelId="{7B93C764-C816-486F-960F-8E4B6EA426D5}" type="presParOf" srcId="{B67028E9-0124-4D1D-838B-027CDD718C75}" destId="{00FA5B52-DE31-41E3-9FAF-B9983FD8CA5F}" srcOrd="1" destOrd="0" presId="urn:microsoft.com/office/officeart/2005/8/layout/hierarchy4"/>
    <dgm:cxn modelId="{B87719CA-641C-47F6-9A90-6CD8A3426F24}" type="presParOf" srcId="{B67028E9-0124-4D1D-838B-027CDD718C75}" destId="{3782538F-8CAA-448F-A1AA-365CB7DBAB09}" srcOrd="2" destOrd="0" presId="urn:microsoft.com/office/officeart/2005/8/layout/hierarchy4"/>
    <dgm:cxn modelId="{E0EF5F0E-B465-4886-8C92-7FE4A0078AC0}" type="presParOf" srcId="{3782538F-8CAA-448F-A1AA-365CB7DBAB09}" destId="{8E39307E-131A-4465-87D0-6762F2E6525F}" srcOrd="0" destOrd="0" presId="urn:microsoft.com/office/officeart/2005/8/layout/hierarchy4"/>
    <dgm:cxn modelId="{8743068C-B237-4348-8731-AEC72D153C9B}" type="presParOf" srcId="{8E39307E-131A-4465-87D0-6762F2E6525F}" destId="{75FEF88C-9493-4929-A1D9-62129938049D}" srcOrd="0" destOrd="0" presId="urn:microsoft.com/office/officeart/2005/8/layout/hierarchy4"/>
    <dgm:cxn modelId="{410F1CB4-9D0A-4E21-828D-F0394B0B560A}" type="presParOf" srcId="{8E39307E-131A-4465-87D0-6762F2E6525F}" destId="{3CA77C06-5194-4FF4-AF33-A8B7950DDCA2}"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09ED9E-D5D6-4147-BE5B-D67C64F9C9AD}">
      <dsp:nvSpPr>
        <dsp:cNvPr id="0" name=""/>
        <dsp:cNvSpPr/>
      </dsp:nvSpPr>
      <dsp:spPr>
        <a:xfrm>
          <a:off x="2770266" y="4951390"/>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(A) Protect the existing LNAs </a:t>
          </a:r>
        </a:p>
      </dsp:txBody>
      <dsp:txXfrm>
        <a:off x="3268885" y="5379547"/>
        <a:ext cx="2221937" cy="1907943"/>
      </dsp:txXfrm>
    </dsp:sp>
    <dsp:sp modelId="{ED29058A-1C32-42CD-9F5F-447C61713935}">
      <dsp:nvSpPr>
        <dsp:cNvPr id="0" name=""/>
        <dsp:cNvSpPr/>
      </dsp:nvSpPr>
      <dsp:spPr>
        <a:xfrm>
          <a:off x="2847075" y="6187563"/>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8CDDA7-BF33-408A-995F-D54564C7DC81}">
      <dsp:nvSpPr>
        <dsp:cNvPr id="0" name=""/>
        <dsp:cNvSpPr/>
      </dsp:nvSpPr>
      <dsp:spPr>
        <a:xfrm>
          <a:off x="0" y="3423306"/>
          <a:ext cx="3219175" cy="2764257"/>
        </a:xfrm>
        <a:prstGeom prst="hexagon">
          <a:avLst>
            <a:gd name="adj" fmla="val 25000"/>
            <a:gd name="vf" fmla="val 115470"/>
          </a:avLst>
        </a:prstGeom>
        <a:blipFill>
          <a:blip xmlns:r="http://schemas.openxmlformats.org/officeDocument/2006/relationships" r:embed="rId1"/>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5A3DD7-04A6-4043-BE10-94579B1D0777}">
      <dsp:nvSpPr>
        <dsp:cNvPr id="0" name=""/>
        <dsp:cNvSpPr/>
      </dsp:nvSpPr>
      <dsp:spPr>
        <a:xfrm>
          <a:off x="2205288" y="58208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30C643-EC35-43C4-9FFD-7F55ACA535EA}">
      <dsp:nvSpPr>
        <dsp:cNvPr id="0" name=""/>
        <dsp:cNvSpPr/>
      </dsp:nvSpPr>
      <dsp:spPr>
        <a:xfrm>
          <a:off x="5540532" y="3415296"/>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a:t>(B) Improve the existing LNAs </a:t>
          </a:r>
          <a:endParaRPr lang="en-AU" sz="2200" kern="1200" dirty="0"/>
        </a:p>
      </dsp:txBody>
      <dsp:txXfrm>
        <a:off x="6039151" y="3843453"/>
        <a:ext cx="2221937" cy="1907943"/>
      </dsp:txXfrm>
    </dsp:sp>
    <dsp:sp modelId="{75AB2393-6BC8-447E-B5A9-52E6DCEDD07C}">
      <dsp:nvSpPr>
        <dsp:cNvPr id="0" name=""/>
        <dsp:cNvSpPr/>
      </dsp:nvSpPr>
      <dsp:spPr>
        <a:xfrm>
          <a:off x="7756062" y="580576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4E199D-6CCD-47FF-8E65-797744EED098}">
      <dsp:nvSpPr>
        <dsp:cNvPr id="0" name=""/>
        <dsp:cNvSpPr/>
      </dsp:nvSpPr>
      <dsp:spPr>
        <a:xfrm>
          <a:off x="8309091" y="4946050"/>
          <a:ext cx="3219175" cy="2764257"/>
        </a:xfrm>
        <a:prstGeom prst="hexagon">
          <a:avLst>
            <a:gd name="adj" fmla="val 25000"/>
            <a:gd name="vf" fmla="val 115470"/>
          </a:avLst>
        </a:prstGeom>
        <a:blipFill>
          <a:blip xmlns:r="http://schemas.openxmlformats.org/officeDocument/2006/relationships" r:embed="rId2"/>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0948A-4C87-40B3-896F-E2566B7582E5}">
      <dsp:nvSpPr>
        <dsp:cNvPr id="0" name=""/>
        <dsp:cNvSpPr/>
      </dsp:nvSpPr>
      <dsp:spPr>
        <a:xfrm>
          <a:off x="8387608" y="61759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D21917-0EA4-4BD2-81B7-6391281FD23A}">
      <dsp:nvSpPr>
        <dsp:cNvPr id="0" name=""/>
        <dsp:cNvSpPr/>
      </dsp:nvSpPr>
      <dsp:spPr>
        <a:xfrm>
          <a:off x="2770266" y="1896112"/>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(C) Protection and enhance links between LNAs</a:t>
          </a:r>
        </a:p>
        <a:p>
          <a:pPr marL="0" lvl="0" indent="0" algn="ctr" defTabSz="977900">
            <a:lnSpc>
              <a:spcPct val="90000"/>
            </a:lnSpc>
            <a:spcBef>
              <a:spcPct val="0"/>
            </a:spcBef>
            <a:spcAft>
              <a:spcPct val="35000"/>
            </a:spcAft>
            <a:buNone/>
          </a:pPr>
          <a:endParaRPr lang="en-AU" sz="2200" kern="1200" dirty="0"/>
        </a:p>
      </dsp:txBody>
      <dsp:txXfrm>
        <a:off x="3268885" y="2324269"/>
        <a:ext cx="2221937" cy="1907943"/>
      </dsp:txXfrm>
    </dsp:sp>
    <dsp:sp modelId="{69650D51-506D-45F0-8DF6-630ECC4C9064}">
      <dsp:nvSpPr>
        <dsp:cNvPr id="0" name=""/>
        <dsp:cNvSpPr/>
      </dsp:nvSpPr>
      <dsp:spPr>
        <a:xfrm>
          <a:off x="4975555" y="194862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D947C5-4CFC-413F-9630-11BFF770217B}">
      <dsp:nvSpPr>
        <dsp:cNvPr id="0" name=""/>
        <dsp:cNvSpPr/>
      </dsp:nvSpPr>
      <dsp:spPr>
        <a:xfrm>
          <a:off x="5540532" y="359127"/>
          <a:ext cx="3219175" cy="2764257"/>
        </a:xfrm>
        <a:prstGeom prst="hexagon">
          <a:avLst>
            <a:gd name="adj" fmla="val 25000"/>
            <a:gd name="vf" fmla="val 115470"/>
          </a:avLst>
        </a:prstGeom>
        <a:blipFill>
          <a:blip xmlns:r="http://schemas.openxmlformats.org/officeDocument/2006/relationships" r:embed="rId3"/>
          <a:srcRect/>
          <a:stretch>
            <a:fillRect l="-25000" r="-25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DB8D65-21D5-4F01-9D63-2B6B512C9F1F}">
      <dsp:nvSpPr>
        <dsp:cNvPr id="0" name=""/>
        <dsp:cNvSpPr/>
      </dsp:nvSpPr>
      <dsp:spPr>
        <a:xfrm>
          <a:off x="5630997" y="1583731"/>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05E56E-956E-475B-9CB6-0A59D9DB66EF}">
      <dsp:nvSpPr>
        <dsp:cNvPr id="0" name=""/>
        <dsp:cNvSpPr/>
      </dsp:nvSpPr>
      <dsp:spPr>
        <a:xfrm>
          <a:off x="8309091" y="1889882"/>
          <a:ext cx="3219175" cy="2764257"/>
        </a:xfrm>
        <a:prstGeom prst="hexagon">
          <a:avLst>
            <a:gd name="adj" fmla="val 25000"/>
            <a:gd name="vf" fmla="val 115470"/>
          </a:avLst>
        </a:prstGeom>
        <a:solidFill>
          <a:srgbClr val="4F81BD"/>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(D) Work with partners </a:t>
          </a:r>
        </a:p>
      </dsp:txBody>
      <dsp:txXfrm>
        <a:off x="8807710" y="2318039"/>
        <a:ext cx="2221937" cy="1907943"/>
      </dsp:txXfrm>
    </dsp:sp>
    <dsp:sp modelId="{00DF9B4B-A625-4DA2-9BB8-CC279FAF4B63}">
      <dsp:nvSpPr>
        <dsp:cNvPr id="0" name=""/>
        <dsp:cNvSpPr/>
      </dsp:nvSpPr>
      <dsp:spPr>
        <a:xfrm>
          <a:off x="11094720" y="311448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6F5BC3-521D-403B-9AE6-F7E325C6EA1C}">
      <dsp:nvSpPr>
        <dsp:cNvPr id="0" name=""/>
        <dsp:cNvSpPr/>
      </dsp:nvSpPr>
      <dsp:spPr>
        <a:xfrm>
          <a:off x="11079358" y="3443775"/>
          <a:ext cx="3219175" cy="2764257"/>
        </a:xfrm>
        <a:prstGeom prst="hexagon">
          <a:avLst>
            <a:gd name="adj" fmla="val 25000"/>
            <a:gd name="vf" fmla="val 115470"/>
          </a:avLst>
        </a:prstGeom>
        <a:blipFill>
          <a:blip xmlns:r="http://schemas.openxmlformats.org/officeDocument/2006/relationships" r:embed="rId4"/>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85E009-BD4D-450E-8432-951BDF1E1940}">
      <dsp:nvSpPr>
        <dsp:cNvPr id="0" name=""/>
        <dsp:cNvSpPr/>
      </dsp:nvSpPr>
      <dsp:spPr>
        <a:xfrm>
          <a:off x="11707489" y="349361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FBBB82-6A10-4D19-A3C4-B63D7D8C2721}">
      <dsp:nvSpPr>
        <dsp:cNvPr id="0" name=""/>
        <dsp:cNvSpPr/>
      </dsp:nvSpPr>
      <dsp:spPr>
        <a:xfrm>
          <a:off x="11079358" y="388497"/>
          <a:ext cx="3219175" cy="2764257"/>
        </a:xfrm>
        <a:prstGeom prst="hexagon">
          <a:avLst>
            <a:gd name="adj" fmla="val 25000"/>
            <a:gd name="vf" fmla="val 115470"/>
          </a:avLst>
        </a:prstGeom>
        <a:solidFill>
          <a:srgbClr val="92D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(E) Foster community understanding, respect and stewardship for the environment </a:t>
          </a:r>
          <a:endParaRPr lang="en-AU" sz="2200" kern="1200" dirty="0"/>
        </a:p>
      </dsp:txBody>
      <dsp:txXfrm>
        <a:off x="11577977" y="816654"/>
        <a:ext cx="2221937" cy="1907943"/>
      </dsp:txXfrm>
    </dsp:sp>
    <dsp:sp modelId="{DBF3A3D0-5582-4C0B-B2CF-0588A62D0B57}">
      <dsp:nvSpPr>
        <dsp:cNvPr id="0" name=""/>
        <dsp:cNvSpPr/>
      </dsp:nvSpPr>
      <dsp:spPr>
        <a:xfrm>
          <a:off x="13864986" y="162734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E308DD-5837-4206-83C1-27AABD91C2F8}">
      <dsp:nvSpPr>
        <dsp:cNvPr id="0" name=""/>
        <dsp:cNvSpPr/>
      </dsp:nvSpPr>
      <dsp:spPr>
        <a:xfrm>
          <a:off x="13849624" y="1930820"/>
          <a:ext cx="3219175" cy="2764257"/>
        </a:xfrm>
        <a:prstGeom prst="hexagon">
          <a:avLst>
            <a:gd name="adj" fmla="val 25000"/>
            <a:gd name="vf" fmla="val 115470"/>
          </a:avLst>
        </a:prstGeom>
        <a:blipFill>
          <a:blip xmlns:r="http://schemas.openxmlformats.org/officeDocument/2006/relationships" r:embed="rId5"/>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8E54E7-81CC-4FDA-A186-028C01BC690E}">
      <dsp:nvSpPr>
        <dsp:cNvPr id="0" name=""/>
        <dsp:cNvSpPr/>
      </dsp:nvSpPr>
      <dsp:spPr>
        <a:xfrm>
          <a:off x="14491411" y="1992229"/>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42167A-AC38-4CBC-BDBE-5EAD1DE71D96}">
      <dsp:nvSpPr>
        <dsp:cNvPr id="0" name=""/>
        <dsp:cNvSpPr/>
      </dsp:nvSpPr>
      <dsp:spPr>
        <a:xfrm>
          <a:off x="13849624" y="4981649"/>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(F) Mainstream biodiversity in Shire operations and decision making</a:t>
          </a:r>
          <a:endParaRPr lang="en-AU" sz="2200" kern="1200" dirty="0"/>
        </a:p>
      </dsp:txBody>
      <dsp:txXfrm>
        <a:off x="14348243" y="5409806"/>
        <a:ext cx="2221937" cy="1907943"/>
      </dsp:txXfrm>
    </dsp:sp>
    <dsp:sp modelId="{7A5A5235-C709-403B-9FDE-48F0879418AA}">
      <dsp:nvSpPr>
        <dsp:cNvPr id="0" name=""/>
        <dsp:cNvSpPr/>
      </dsp:nvSpPr>
      <dsp:spPr>
        <a:xfrm>
          <a:off x="14487997" y="7402377"/>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0B550-985D-4357-ADC8-D9688A4009F1}">
      <dsp:nvSpPr>
        <dsp:cNvPr id="0" name=""/>
        <dsp:cNvSpPr/>
      </dsp:nvSpPr>
      <dsp:spPr>
        <a:xfrm>
          <a:off x="11079358" y="6494604"/>
          <a:ext cx="3219175" cy="2764257"/>
        </a:xfrm>
        <a:prstGeom prst="hexagon">
          <a:avLst>
            <a:gd name="adj" fmla="val 25000"/>
            <a:gd name="vf" fmla="val 1154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4F8490-5538-4B03-87EA-E558A1D98786}">
      <dsp:nvSpPr>
        <dsp:cNvPr id="0" name=""/>
        <dsp:cNvSpPr/>
      </dsp:nvSpPr>
      <dsp:spPr>
        <a:xfrm>
          <a:off x="13890589" y="7707638"/>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1509C-F4AB-4151-83CE-E1A0025C3E58}">
      <dsp:nvSpPr>
        <dsp:cNvPr id="0" name=""/>
        <dsp:cNvSpPr/>
      </dsp:nvSpPr>
      <dsp:spPr>
        <a:xfrm>
          <a:off x="7997728" y="3579273"/>
          <a:ext cx="6280160" cy="996261"/>
        </a:xfrm>
        <a:custGeom>
          <a:avLst/>
          <a:gdLst/>
          <a:ahLst/>
          <a:cxnLst/>
          <a:rect l="0" t="0" r="0" b="0"/>
          <a:pathLst>
            <a:path>
              <a:moveTo>
                <a:pt x="0" y="0"/>
              </a:moveTo>
              <a:lnTo>
                <a:pt x="0" y="678923"/>
              </a:lnTo>
              <a:lnTo>
                <a:pt x="6280160" y="678923"/>
              </a:lnTo>
              <a:lnTo>
                <a:pt x="6280160" y="9962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35DACB-C7C7-42A3-BEE9-C2365C666E3F}">
      <dsp:nvSpPr>
        <dsp:cNvPr id="0" name=""/>
        <dsp:cNvSpPr/>
      </dsp:nvSpPr>
      <dsp:spPr>
        <a:xfrm>
          <a:off x="7997728" y="3579273"/>
          <a:ext cx="2093386" cy="996261"/>
        </a:xfrm>
        <a:custGeom>
          <a:avLst/>
          <a:gdLst/>
          <a:ahLst/>
          <a:cxnLst/>
          <a:rect l="0" t="0" r="0" b="0"/>
          <a:pathLst>
            <a:path>
              <a:moveTo>
                <a:pt x="0" y="0"/>
              </a:moveTo>
              <a:lnTo>
                <a:pt x="0" y="678923"/>
              </a:lnTo>
              <a:lnTo>
                <a:pt x="2093386" y="678923"/>
              </a:lnTo>
              <a:lnTo>
                <a:pt x="2093386" y="9962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D33ADA-2F84-4A86-92DF-2A45BCF3DF1C}">
      <dsp:nvSpPr>
        <dsp:cNvPr id="0" name=""/>
        <dsp:cNvSpPr/>
      </dsp:nvSpPr>
      <dsp:spPr>
        <a:xfrm>
          <a:off x="5904341" y="3579273"/>
          <a:ext cx="2093386" cy="996261"/>
        </a:xfrm>
        <a:custGeom>
          <a:avLst/>
          <a:gdLst/>
          <a:ahLst/>
          <a:cxnLst/>
          <a:rect l="0" t="0" r="0" b="0"/>
          <a:pathLst>
            <a:path>
              <a:moveTo>
                <a:pt x="2093386" y="0"/>
              </a:moveTo>
              <a:lnTo>
                <a:pt x="2093386" y="678923"/>
              </a:lnTo>
              <a:lnTo>
                <a:pt x="0" y="678923"/>
              </a:lnTo>
              <a:lnTo>
                <a:pt x="0" y="9962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395794-B138-4244-B3E3-1513E625E4F5}">
      <dsp:nvSpPr>
        <dsp:cNvPr id="0" name=""/>
        <dsp:cNvSpPr/>
      </dsp:nvSpPr>
      <dsp:spPr>
        <a:xfrm>
          <a:off x="1717568" y="3579273"/>
          <a:ext cx="6280160" cy="996261"/>
        </a:xfrm>
        <a:custGeom>
          <a:avLst/>
          <a:gdLst/>
          <a:ahLst/>
          <a:cxnLst/>
          <a:rect l="0" t="0" r="0" b="0"/>
          <a:pathLst>
            <a:path>
              <a:moveTo>
                <a:pt x="6280160" y="0"/>
              </a:moveTo>
              <a:lnTo>
                <a:pt x="6280160" y="678923"/>
              </a:lnTo>
              <a:lnTo>
                <a:pt x="0" y="678923"/>
              </a:lnTo>
              <a:lnTo>
                <a:pt x="0" y="9962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662D63-CCE2-4198-B62F-FB2C89FCDAF1}">
      <dsp:nvSpPr>
        <dsp:cNvPr id="0" name=""/>
        <dsp:cNvSpPr/>
      </dsp:nvSpPr>
      <dsp:spPr>
        <a:xfrm>
          <a:off x="6284957" y="1404054"/>
          <a:ext cx="3425541" cy="21752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74F45-600B-4A9A-B2A2-0E10DE50F938}">
      <dsp:nvSpPr>
        <dsp:cNvPr id="0" name=""/>
        <dsp:cNvSpPr/>
      </dsp:nvSpPr>
      <dsp:spPr>
        <a:xfrm>
          <a:off x="6665573" y="1765639"/>
          <a:ext cx="3425541" cy="21752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AU" sz="2600" kern="1200" dirty="0"/>
            <a:t>(E) Foster Community Understanding, Respect and Stewardship for the Environment</a:t>
          </a:r>
        </a:p>
      </dsp:txBody>
      <dsp:txXfrm>
        <a:off x="6729283" y="1829349"/>
        <a:ext cx="3298121" cy="2047799"/>
      </dsp:txXfrm>
    </dsp:sp>
    <dsp:sp modelId="{E269CC83-CF79-40F0-BB57-1BBA571E3F5E}">
      <dsp:nvSpPr>
        <dsp:cNvPr id="0" name=""/>
        <dsp:cNvSpPr/>
      </dsp:nvSpPr>
      <dsp:spPr>
        <a:xfrm>
          <a:off x="4797" y="4575534"/>
          <a:ext cx="3425541" cy="21752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3D4128-6450-411D-B3F3-4A460CE0D996}">
      <dsp:nvSpPr>
        <dsp:cNvPr id="0" name=""/>
        <dsp:cNvSpPr/>
      </dsp:nvSpPr>
      <dsp:spPr>
        <a:xfrm>
          <a:off x="385413" y="4937119"/>
          <a:ext cx="3425541" cy="217521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AU" sz="2600" kern="1200" dirty="0"/>
            <a:t>Biodiversity Information Packs</a:t>
          </a:r>
        </a:p>
      </dsp:txBody>
      <dsp:txXfrm>
        <a:off x="449123" y="5000829"/>
        <a:ext cx="3298121" cy="2047799"/>
      </dsp:txXfrm>
    </dsp:sp>
    <dsp:sp modelId="{8E6CD4E3-4403-47F4-A69C-B38AB4434778}">
      <dsp:nvSpPr>
        <dsp:cNvPr id="0" name=""/>
        <dsp:cNvSpPr/>
      </dsp:nvSpPr>
      <dsp:spPr>
        <a:xfrm>
          <a:off x="4191571" y="4575534"/>
          <a:ext cx="3425541" cy="21752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777794-B80D-4144-9DA5-57BB82006E8B}">
      <dsp:nvSpPr>
        <dsp:cNvPr id="0" name=""/>
        <dsp:cNvSpPr/>
      </dsp:nvSpPr>
      <dsp:spPr>
        <a:xfrm>
          <a:off x="4572186" y="4937119"/>
          <a:ext cx="3425541" cy="217521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AU" sz="2600" kern="1200" dirty="0"/>
            <a:t>Awareness Raising and Education</a:t>
          </a:r>
        </a:p>
      </dsp:txBody>
      <dsp:txXfrm>
        <a:off x="4635896" y="5000829"/>
        <a:ext cx="3298121" cy="2047799"/>
      </dsp:txXfrm>
    </dsp:sp>
    <dsp:sp modelId="{175C48CE-3D83-4B5E-917E-62A5022C3B9D}">
      <dsp:nvSpPr>
        <dsp:cNvPr id="0" name=""/>
        <dsp:cNvSpPr/>
      </dsp:nvSpPr>
      <dsp:spPr>
        <a:xfrm>
          <a:off x="8378344" y="4575534"/>
          <a:ext cx="3425541" cy="21752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9E7E5A-54F4-483F-BCCF-C54919DCED27}">
      <dsp:nvSpPr>
        <dsp:cNvPr id="0" name=""/>
        <dsp:cNvSpPr/>
      </dsp:nvSpPr>
      <dsp:spPr>
        <a:xfrm>
          <a:off x="8758960" y="4937119"/>
          <a:ext cx="3425541" cy="217521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AU" sz="2600" kern="1200" dirty="0"/>
            <a:t>Youth</a:t>
          </a:r>
        </a:p>
      </dsp:txBody>
      <dsp:txXfrm>
        <a:off x="8822670" y="5000829"/>
        <a:ext cx="3298121" cy="2047799"/>
      </dsp:txXfrm>
    </dsp:sp>
    <dsp:sp modelId="{C0BB968C-4913-4429-BA32-E4FAF2D33988}">
      <dsp:nvSpPr>
        <dsp:cNvPr id="0" name=""/>
        <dsp:cNvSpPr/>
      </dsp:nvSpPr>
      <dsp:spPr>
        <a:xfrm>
          <a:off x="12565117" y="4575534"/>
          <a:ext cx="3425541" cy="21752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4BDFE8-81CC-4C87-941C-F4AE3F081326}">
      <dsp:nvSpPr>
        <dsp:cNvPr id="0" name=""/>
        <dsp:cNvSpPr/>
      </dsp:nvSpPr>
      <dsp:spPr>
        <a:xfrm>
          <a:off x="12945733" y="4937119"/>
          <a:ext cx="3425541" cy="217521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AU" sz="2600" kern="1200" dirty="0"/>
            <a:t>Water Resource Protection</a:t>
          </a:r>
        </a:p>
      </dsp:txBody>
      <dsp:txXfrm>
        <a:off x="13009443" y="5000829"/>
        <a:ext cx="3298121" cy="2047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69CBAD-DD3B-4360-BC0D-4DD905AD4759}">
      <dsp:nvSpPr>
        <dsp:cNvPr id="0" name=""/>
        <dsp:cNvSpPr/>
      </dsp:nvSpPr>
      <dsp:spPr>
        <a:xfrm>
          <a:off x="2273" y="1418"/>
          <a:ext cx="15387852" cy="227573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r>
            <a:rPr lang="en-AU" sz="6000" kern="1200" dirty="0"/>
            <a:t>(E) Foster Community Understanding, Respect and Stewardship for the Environment</a:t>
          </a:r>
        </a:p>
      </dsp:txBody>
      <dsp:txXfrm>
        <a:off x="68927" y="68072"/>
        <a:ext cx="15254544" cy="2142428"/>
      </dsp:txXfrm>
    </dsp:sp>
    <dsp:sp modelId="{12E2E4CA-D648-4267-B242-DF7014A85634}">
      <dsp:nvSpPr>
        <dsp:cNvPr id="0" name=""/>
        <dsp:cNvSpPr/>
      </dsp:nvSpPr>
      <dsp:spPr>
        <a:xfrm>
          <a:off x="2273" y="2543575"/>
          <a:ext cx="2085640" cy="227573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Biodiversity Information Packs</a:t>
          </a:r>
        </a:p>
      </dsp:txBody>
      <dsp:txXfrm>
        <a:off x="63359" y="2604661"/>
        <a:ext cx="1963468" cy="2153564"/>
      </dsp:txXfrm>
    </dsp:sp>
    <dsp:sp modelId="{9B97FDD3-8E5A-472D-A991-70FC3DADFEE6}">
      <dsp:nvSpPr>
        <dsp:cNvPr id="0" name=""/>
        <dsp:cNvSpPr/>
      </dsp:nvSpPr>
      <dsp:spPr>
        <a:xfrm>
          <a:off x="2273"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Produce a series of Biodiversity Information Packs for new and existing residents/landowners</a:t>
          </a:r>
        </a:p>
      </dsp:txBody>
      <dsp:txXfrm>
        <a:off x="63359" y="5146818"/>
        <a:ext cx="1963468" cy="2153564"/>
      </dsp:txXfrm>
    </dsp:sp>
    <dsp:sp modelId="{D079935C-3D18-4546-BB39-143EB9351A59}">
      <dsp:nvSpPr>
        <dsp:cNvPr id="0" name=""/>
        <dsp:cNvSpPr/>
      </dsp:nvSpPr>
      <dsp:spPr>
        <a:xfrm>
          <a:off x="2263107" y="2543575"/>
          <a:ext cx="8605351" cy="227573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Awareness Raising and Education.</a:t>
          </a:r>
        </a:p>
      </dsp:txBody>
      <dsp:txXfrm>
        <a:off x="2329761" y="2610229"/>
        <a:ext cx="8472043" cy="2142428"/>
      </dsp:txXfrm>
    </dsp:sp>
    <dsp:sp modelId="{9FB088ED-2318-4A46-B1EE-C7E94ED671A7}">
      <dsp:nvSpPr>
        <dsp:cNvPr id="0" name=""/>
        <dsp:cNvSpPr/>
      </dsp:nvSpPr>
      <dsp:spPr>
        <a:xfrm>
          <a:off x="2263107"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Recognise achievements of groups and individuals that contribute to improvements to biodiversity.</a:t>
          </a:r>
        </a:p>
      </dsp:txBody>
      <dsp:txXfrm>
        <a:off x="2324193" y="5146818"/>
        <a:ext cx="1963468" cy="2153564"/>
      </dsp:txXfrm>
    </dsp:sp>
    <dsp:sp modelId="{65A5103C-5357-472F-A55A-2077C0857C5F}">
      <dsp:nvSpPr>
        <dsp:cNvPr id="0" name=""/>
        <dsp:cNvSpPr/>
      </dsp:nvSpPr>
      <dsp:spPr>
        <a:xfrm>
          <a:off x="4436344"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Improve Shire information on </a:t>
          </a:r>
          <a:r>
            <a:rPr lang="en-AU" sz="1600" kern="1200" dirty="0">
              <a:solidFill>
                <a:schemeClr val="bg1"/>
              </a:solidFill>
            </a:rPr>
            <a:t>biodiversity and work with partners on relevant biodiversity campaigns </a:t>
          </a:r>
          <a:endParaRPr lang="en-AU" sz="1600" strike="sngStrike" kern="1200" dirty="0">
            <a:solidFill>
              <a:schemeClr val="bg1"/>
            </a:solidFill>
          </a:endParaRPr>
        </a:p>
      </dsp:txBody>
      <dsp:txXfrm>
        <a:off x="4497430" y="5146818"/>
        <a:ext cx="1963468" cy="2153564"/>
      </dsp:txXfrm>
    </dsp:sp>
    <dsp:sp modelId="{9C8CD61C-14F3-41B5-AC9C-07F4A06E8A3F}">
      <dsp:nvSpPr>
        <dsp:cNvPr id="0" name=""/>
        <dsp:cNvSpPr/>
      </dsp:nvSpPr>
      <dsp:spPr>
        <a:xfrm>
          <a:off x="6609581"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Produce information sheets on legislative guidance  related to biodiversity.</a:t>
          </a:r>
        </a:p>
      </dsp:txBody>
      <dsp:txXfrm>
        <a:off x="6670667" y="5146818"/>
        <a:ext cx="1963468" cy="2153564"/>
      </dsp:txXfrm>
    </dsp:sp>
    <dsp:sp modelId="{91E5E642-3CCC-4975-948E-1908A67A83A4}">
      <dsp:nvSpPr>
        <dsp:cNvPr id="0" name=""/>
        <dsp:cNvSpPr/>
      </dsp:nvSpPr>
      <dsp:spPr>
        <a:xfrm>
          <a:off x="8782818"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Install demonstration sites to highlight waterwise </a:t>
          </a:r>
          <a:r>
            <a:rPr lang="en-AU" sz="1600" kern="1200" dirty="0">
              <a:solidFill>
                <a:schemeClr val="bg1"/>
              </a:solidFill>
            </a:rPr>
            <a:t>and habitat-friendly gardens and verges</a:t>
          </a:r>
          <a:endParaRPr lang="en-AU" sz="1600" kern="1200" dirty="0">
            <a:solidFill>
              <a:srgbClr val="FF0000"/>
            </a:solidFill>
          </a:endParaRPr>
        </a:p>
      </dsp:txBody>
      <dsp:txXfrm>
        <a:off x="8843904" y="5146818"/>
        <a:ext cx="1963468" cy="2153564"/>
      </dsp:txXfrm>
    </dsp:sp>
    <dsp:sp modelId="{0658F860-9F14-498E-B525-0969C36A2FC1}">
      <dsp:nvSpPr>
        <dsp:cNvPr id="0" name=""/>
        <dsp:cNvSpPr/>
      </dsp:nvSpPr>
      <dsp:spPr>
        <a:xfrm>
          <a:off x="11043652" y="2543575"/>
          <a:ext cx="2085640" cy="227573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Youth</a:t>
          </a:r>
        </a:p>
      </dsp:txBody>
      <dsp:txXfrm>
        <a:off x="11104738" y="2604661"/>
        <a:ext cx="1963468" cy="2153564"/>
      </dsp:txXfrm>
    </dsp:sp>
    <dsp:sp modelId="{D4DF2AAD-B8DB-4A87-9CD8-E00630A22DC7}">
      <dsp:nvSpPr>
        <dsp:cNvPr id="0" name=""/>
        <dsp:cNvSpPr/>
      </dsp:nvSpPr>
      <dsp:spPr>
        <a:xfrm>
          <a:off x="11043652"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solidFill>
                <a:schemeClr val="bg1"/>
              </a:solidFill>
            </a:rPr>
            <a:t>Continue to support NRM groups and schools to engage in educational projects </a:t>
          </a:r>
          <a:r>
            <a:rPr lang="en-AU" sz="1600" kern="1200" dirty="0"/>
            <a:t>around biodiversity. Support involvement of youth in regeneration projects.</a:t>
          </a:r>
        </a:p>
      </dsp:txBody>
      <dsp:txXfrm>
        <a:off x="11104738" y="5146818"/>
        <a:ext cx="1963468" cy="2153564"/>
      </dsp:txXfrm>
    </dsp:sp>
    <dsp:sp modelId="{D0823CDC-11B7-435A-9C49-681298DA9801}">
      <dsp:nvSpPr>
        <dsp:cNvPr id="0" name=""/>
        <dsp:cNvSpPr/>
      </dsp:nvSpPr>
      <dsp:spPr>
        <a:xfrm>
          <a:off x="13304486" y="2543575"/>
          <a:ext cx="2085640" cy="227573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Water Resource Protection</a:t>
          </a:r>
        </a:p>
      </dsp:txBody>
      <dsp:txXfrm>
        <a:off x="13365572" y="2604661"/>
        <a:ext cx="1963468" cy="2153564"/>
      </dsp:txXfrm>
    </dsp:sp>
    <dsp:sp modelId="{75FEF88C-9493-4929-A1D9-62129938049D}">
      <dsp:nvSpPr>
        <dsp:cNvPr id="0" name=""/>
        <dsp:cNvSpPr/>
      </dsp:nvSpPr>
      <dsp:spPr>
        <a:xfrm>
          <a:off x="13304486" y="5085732"/>
          <a:ext cx="2085640" cy="227573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AU" sz="1600" kern="1200" dirty="0"/>
            <a:t>Work with Water Corporation and local residences to improve water use </a:t>
          </a:r>
          <a:r>
            <a:rPr lang="en-AU" sz="1600" kern="1200" dirty="0">
              <a:solidFill>
                <a:schemeClr val="bg1"/>
              </a:solidFill>
            </a:rPr>
            <a:t>and water wise gardens.</a:t>
          </a:r>
        </a:p>
      </dsp:txBody>
      <dsp:txXfrm>
        <a:off x="13365572" y="5146818"/>
        <a:ext cx="1963468" cy="2153564"/>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720282"/>
          </a:xfrm>
          <a:prstGeom prst="rect">
            <a:avLst/>
          </a:prstGeom>
        </p:spPr>
        <p:txBody>
          <a:bodyPr vert="horz" lIns="132762" tIns="66381" rIns="132762" bIns="66381" rtlCol="0"/>
          <a:lstStyle>
            <a:lvl1pPr algn="l">
              <a:defRPr sz="1700"/>
            </a:lvl1pPr>
          </a:lstStyle>
          <a:p>
            <a:endParaRPr lang="en-AU"/>
          </a:p>
        </p:txBody>
      </p:sp>
      <p:sp>
        <p:nvSpPr>
          <p:cNvPr id="3" name="Date Placeholder 2"/>
          <p:cNvSpPr>
            <a:spLocks noGrp="1"/>
          </p:cNvSpPr>
          <p:nvPr>
            <p:ph type="dt" idx="1"/>
          </p:nvPr>
        </p:nvSpPr>
        <p:spPr>
          <a:xfrm>
            <a:off x="5622799" y="0"/>
            <a:ext cx="4301543" cy="720282"/>
          </a:xfrm>
          <a:prstGeom prst="rect">
            <a:avLst/>
          </a:prstGeom>
        </p:spPr>
        <p:txBody>
          <a:bodyPr vert="horz" lIns="132762" tIns="66381" rIns="132762" bIns="66381" rtlCol="0"/>
          <a:lstStyle>
            <a:lvl1pPr algn="r">
              <a:defRPr sz="1700"/>
            </a:lvl1pPr>
          </a:lstStyle>
          <a:p>
            <a:fld id="{F84A6A75-9591-4DB7-880C-7CF3003FBEA0}" type="datetimeFigureOut">
              <a:rPr lang="en-AU" smtClean="0"/>
              <a:t>29/07/2025</a:t>
            </a:fld>
            <a:endParaRPr lang="en-AU"/>
          </a:p>
        </p:txBody>
      </p:sp>
      <p:sp>
        <p:nvSpPr>
          <p:cNvPr id="4" name="Slide Image Placeholder 3"/>
          <p:cNvSpPr>
            <a:spLocks noGrp="1" noRot="1" noChangeAspect="1"/>
          </p:cNvSpPr>
          <p:nvPr>
            <p:ph type="sldImg" idx="2"/>
          </p:nvPr>
        </p:nvSpPr>
        <p:spPr>
          <a:xfrm>
            <a:off x="657225" y="1795463"/>
            <a:ext cx="8612188" cy="4843462"/>
          </a:xfrm>
          <a:prstGeom prst="rect">
            <a:avLst/>
          </a:prstGeom>
          <a:noFill/>
          <a:ln w="12700">
            <a:solidFill>
              <a:prstClr val="black"/>
            </a:solidFill>
          </a:ln>
        </p:spPr>
        <p:txBody>
          <a:bodyPr vert="horz" lIns="132762" tIns="66381" rIns="132762" bIns="66381" rtlCol="0" anchor="ctr"/>
          <a:lstStyle/>
          <a:p>
            <a:endParaRPr lang="en-AU"/>
          </a:p>
        </p:txBody>
      </p:sp>
      <p:sp>
        <p:nvSpPr>
          <p:cNvPr id="5" name="Notes Placeholder 4"/>
          <p:cNvSpPr>
            <a:spLocks noGrp="1"/>
          </p:cNvSpPr>
          <p:nvPr>
            <p:ph type="body" sz="quarter" idx="3"/>
          </p:nvPr>
        </p:nvSpPr>
        <p:spPr>
          <a:xfrm>
            <a:off x="992665" y="6908710"/>
            <a:ext cx="7941310" cy="5652582"/>
          </a:xfrm>
          <a:prstGeom prst="rect">
            <a:avLst/>
          </a:prstGeom>
        </p:spPr>
        <p:txBody>
          <a:bodyPr vert="horz" lIns="132762" tIns="66381" rIns="132762" bIns="663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13635485"/>
            <a:ext cx="4301543" cy="720280"/>
          </a:xfrm>
          <a:prstGeom prst="rect">
            <a:avLst/>
          </a:prstGeom>
        </p:spPr>
        <p:txBody>
          <a:bodyPr vert="horz" lIns="132762" tIns="66381" rIns="132762" bIns="66381" rtlCol="0" anchor="b"/>
          <a:lstStyle>
            <a:lvl1pPr algn="l">
              <a:defRPr sz="1700"/>
            </a:lvl1pPr>
          </a:lstStyle>
          <a:p>
            <a:endParaRPr lang="en-AU"/>
          </a:p>
        </p:txBody>
      </p:sp>
      <p:sp>
        <p:nvSpPr>
          <p:cNvPr id="7" name="Slide Number Placeholder 6"/>
          <p:cNvSpPr>
            <a:spLocks noGrp="1"/>
          </p:cNvSpPr>
          <p:nvPr>
            <p:ph type="sldNum" sz="quarter" idx="5"/>
          </p:nvPr>
        </p:nvSpPr>
        <p:spPr>
          <a:xfrm>
            <a:off x="5622799" y="13635485"/>
            <a:ext cx="4301543" cy="720280"/>
          </a:xfrm>
          <a:prstGeom prst="rect">
            <a:avLst/>
          </a:prstGeom>
        </p:spPr>
        <p:txBody>
          <a:bodyPr vert="horz" lIns="132762" tIns="66381" rIns="132762" bIns="66381" rtlCol="0" anchor="b"/>
          <a:lstStyle>
            <a:lvl1pPr algn="r">
              <a:defRPr sz="1700"/>
            </a:lvl1pPr>
          </a:lstStyle>
          <a:p>
            <a:fld id="{C827D38E-AEAB-482E-B7D5-CD71E24EFE6E}" type="slidenum">
              <a:rPr lang="en-AU" smtClean="0"/>
              <a:t>‹#›</a:t>
            </a:fld>
            <a:endParaRPr lang="en-AU"/>
          </a:p>
        </p:txBody>
      </p:sp>
    </p:spTree>
    <p:extLst>
      <p:ext uri="{BB962C8B-B14F-4D97-AF65-F5344CB8AC3E}">
        <p14:creationId xmlns:p14="http://schemas.microsoft.com/office/powerpoint/2010/main" val="254461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Foster Community understanding, respect and stewardship for the environment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Thank you for your interest in the Shire of Augusta Margaret River’s draft Local Biodiversity Strategy. This slideshow is part of our third community consultation session on the draft strategy, and covers the fifth key area – Fostering community understanding, respect and stewardship for the environment</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A key part of the strategy is providing meaningful </a:t>
            </a:r>
            <a:r>
              <a:rPr lang="en-AU" sz="1200" b="1" kern="1200" dirty="0">
                <a:solidFill>
                  <a:schemeClr val="tx1"/>
                </a:solidFill>
                <a:effectLst/>
                <a:latin typeface="+mn-lt"/>
                <a:ea typeface="+mn-ea"/>
                <a:cs typeface="+mn-cs"/>
              </a:rPr>
              <a:t>engagement and knowledge sharing opportunities</a:t>
            </a:r>
            <a:r>
              <a:rPr lang="en-AU" sz="1200" kern="1200" dirty="0">
                <a:solidFill>
                  <a:schemeClr val="tx1"/>
                </a:solidFill>
                <a:effectLst/>
                <a:latin typeface="+mn-lt"/>
                <a:ea typeface="+mn-ea"/>
                <a:cs typeface="+mn-cs"/>
              </a:rPr>
              <a:t> for our community. We want to empower people with knowledge, to help foster a stronger sense of </a:t>
            </a:r>
            <a:r>
              <a:rPr lang="en-AU" sz="1200" b="1" kern="1200" dirty="0">
                <a:solidFill>
                  <a:schemeClr val="tx1"/>
                </a:solidFill>
                <a:effectLst/>
                <a:latin typeface="+mn-lt"/>
                <a:ea typeface="+mn-ea"/>
                <a:cs typeface="+mn-cs"/>
              </a:rPr>
              <a:t>environmental awareness, stewardship, and respect</a:t>
            </a:r>
            <a:r>
              <a:rPr lang="en-AU" sz="1200" kern="1200" dirty="0">
                <a:solidFill>
                  <a:schemeClr val="tx1"/>
                </a:solidFill>
                <a:effectLst/>
                <a:latin typeface="+mn-lt"/>
                <a:ea typeface="+mn-ea"/>
                <a:cs typeface="+mn-cs"/>
              </a:rPr>
              <a:t> for our local environment.</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This is on the basis that when people understand the value of biodiversity and feel connected to it, they’re far more likely to take action to </a:t>
            </a:r>
            <a:r>
              <a:rPr lang="en-AU" sz="1200" kern="1200">
                <a:solidFill>
                  <a:schemeClr val="tx1"/>
                </a:solidFill>
                <a:effectLst/>
                <a:latin typeface="+mn-lt"/>
                <a:ea typeface="+mn-ea"/>
                <a:cs typeface="+mn-cs"/>
              </a:rPr>
              <a:t>protect it. </a:t>
            </a:r>
            <a:r>
              <a:rPr lang="en-AU" sz="1200" kern="1200" dirty="0">
                <a:solidFill>
                  <a:schemeClr val="tx1"/>
                </a:solidFill>
                <a:effectLst/>
                <a:latin typeface="+mn-lt"/>
                <a:ea typeface="+mn-ea"/>
                <a:cs typeface="+mn-cs"/>
              </a:rPr>
              <a:t>This could look like on-ground projects, local workshops, information resources, school programs, or citizen science initiatives.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Objective: Provide education and engagement opportunities for the community to foster a sense of environmental awareness, stewardship and respect.</a:t>
            </a:r>
          </a:p>
          <a:p>
            <a:endParaRPr lang="en-AU" dirty="0"/>
          </a:p>
        </p:txBody>
      </p:sp>
      <p:sp>
        <p:nvSpPr>
          <p:cNvPr id="4" name="Slide Number Placeholder 3"/>
          <p:cNvSpPr>
            <a:spLocks noGrp="1"/>
          </p:cNvSpPr>
          <p:nvPr>
            <p:ph type="sldNum" sz="quarter" idx="5"/>
          </p:nvPr>
        </p:nvSpPr>
        <p:spPr/>
        <p:txBody>
          <a:bodyPr/>
          <a:lstStyle/>
          <a:p>
            <a:fld id="{C827D38E-AEAB-482E-B7D5-CD71E24EFE6E}" type="slidenum">
              <a:rPr lang="en-AU" smtClean="0"/>
              <a:t>1</a:t>
            </a:fld>
            <a:endParaRPr lang="en-AU"/>
          </a:p>
        </p:txBody>
      </p:sp>
    </p:spTree>
    <p:extLst>
      <p:ext uri="{BB962C8B-B14F-4D97-AF65-F5344CB8AC3E}">
        <p14:creationId xmlns:p14="http://schemas.microsoft.com/office/powerpoint/2010/main" val="4282382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2F4E4-6773-26B0-885B-3911BBEE0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BA56A-16F1-D110-6B86-E0FB6C54E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060F3-013F-1EDA-A175-BE9DAE787316}"/>
              </a:ext>
            </a:extLst>
          </p:cNvPr>
          <p:cNvSpPr>
            <a:spLocks noGrp="1"/>
          </p:cNvSpPr>
          <p:nvPr>
            <p:ph type="body" idx="1"/>
          </p:nvPr>
        </p:nvSpPr>
        <p:spPr/>
        <p:txBody>
          <a:bodyPr/>
          <a:lstStyle/>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38409292-767F-3FA7-8B70-81CE6BA5CA9A}"/>
              </a:ext>
            </a:extLst>
          </p:cNvPr>
          <p:cNvSpPr>
            <a:spLocks noGrp="1"/>
          </p:cNvSpPr>
          <p:nvPr>
            <p:ph type="sldNum" sz="quarter" idx="5"/>
          </p:nvPr>
        </p:nvSpPr>
        <p:spPr/>
        <p:txBody>
          <a:bodyPr/>
          <a:lstStyle/>
          <a:p>
            <a:fld id="{C827D38E-AEAB-482E-B7D5-CD71E24EFE6E}" type="slidenum">
              <a:rPr lang="en-AU" smtClean="0"/>
              <a:t>2</a:t>
            </a:fld>
            <a:endParaRPr lang="en-AU"/>
          </a:p>
        </p:txBody>
      </p:sp>
    </p:spTree>
    <p:extLst>
      <p:ext uri="{BB962C8B-B14F-4D97-AF65-F5344CB8AC3E}">
        <p14:creationId xmlns:p14="http://schemas.microsoft.com/office/powerpoint/2010/main" val="2344017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5B4A7-638F-6BF6-1697-B8E57CC27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80A7B-76F7-471A-6EE3-1668CB7599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5E103-DF70-8AA6-23C6-AC37A6F0571A}"/>
              </a:ext>
            </a:extLst>
          </p:cNvPr>
          <p:cNvSpPr>
            <a:spLocks noGrp="1"/>
          </p:cNvSpPr>
          <p:nvPr>
            <p:ph type="body" idx="1"/>
          </p:nvPr>
        </p:nvSpPr>
        <p:spPr/>
        <p:txBody>
          <a:bodyPr/>
          <a:lstStyle/>
          <a:p>
            <a:r>
              <a:rPr lang="en-AU" dirty="0"/>
              <a:t>I can’t recall who we said was going to be delivering this? Hayley? Gina? – This was most likely Hayley. Happy to do it if not. </a:t>
            </a:r>
          </a:p>
          <a:p>
            <a:endParaRPr lang="en-AU" dirty="0"/>
          </a:p>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0A43B6B5-EEAA-59E1-8D3E-BCC139064C8B}"/>
              </a:ext>
            </a:extLst>
          </p:cNvPr>
          <p:cNvSpPr>
            <a:spLocks noGrp="1"/>
          </p:cNvSpPr>
          <p:nvPr>
            <p:ph type="sldNum" sz="quarter" idx="5"/>
          </p:nvPr>
        </p:nvSpPr>
        <p:spPr/>
        <p:txBody>
          <a:bodyPr/>
          <a:lstStyle/>
          <a:p>
            <a:fld id="{C827D38E-AEAB-482E-B7D5-CD71E24EFE6E}" type="slidenum">
              <a:rPr lang="en-AU" smtClean="0"/>
              <a:t>3</a:t>
            </a:fld>
            <a:endParaRPr lang="en-AU"/>
          </a:p>
        </p:txBody>
      </p:sp>
    </p:spTree>
    <p:extLst>
      <p:ext uri="{BB962C8B-B14F-4D97-AF65-F5344CB8AC3E}">
        <p14:creationId xmlns:p14="http://schemas.microsoft.com/office/powerpoint/2010/main" val="587090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A7428-7B37-5A0D-BA86-005B6D85FF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AF931-69B7-D203-A62F-20037BB28A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3D4A3-C7C2-1C1E-841D-05C4932802FD}"/>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445A9268-C3E8-D9AD-0679-460DF92F1BDB}"/>
              </a:ext>
            </a:extLst>
          </p:cNvPr>
          <p:cNvSpPr>
            <a:spLocks noGrp="1"/>
          </p:cNvSpPr>
          <p:nvPr>
            <p:ph type="sldNum" sz="quarter" idx="5"/>
          </p:nvPr>
        </p:nvSpPr>
        <p:spPr/>
        <p:txBody>
          <a:bodyPr/>
          <a:lstStyle/>
          <a:p>
            <a:fld id="{C827D38E-AEAB-482E-B7D5-CD71E24EFE6E}" type="slidenum">
              <a:rPr lang="en-AU" smtClean="0"/>
              <a:t>4</a:t>
            </a:fld>
            <a:endParaRPr lang="en-AU"/>
          </a:p>
        </p:txBody>
      </p:sp>
    </p:spTree>
    <p:extLst>
      <p:ext uri="{BB962C8B-B14F-4D97-AF65-F5344CB8AC3E}">
        <p14:creationId xmlns:p14="http://schemas.microsoft.com/office/powerpoint/2010/main" val="1391804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172D8-58B2-65C2-6A90-B552D1C9C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AEFDA-8AEE-8CF2-4699-26F6ED709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4825B-60A5-E6B7-29B3-583246F41611}"/>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2875C71E-992F-EFA8-EB55-A6CE97EE1149}"/>
              </a:ext>
            </a:extLst>
          </p:cNvPr>
          <p:cNvSpPr>
            <a:spLocks noGrp="1"/>
          </p:cNvSpPr>
          <p:nvPr>
            <p:ph type="sldNum" sz="quarter" idx="5"/>
          </p:nvPr>
        </p:nvSpPr>
        <p:spPr/>
        <p:txBody>
          <a:bodyPr/>
          <a:lstStyle/>
          <a:p>
            <a:fld id="{C827D38E-AEAB-482E-B7D5-CD71E24EFE6E}" type="slidenum">
              <a:rPr lang="en-AU" smtClean="0"/>
              <a:t>5</a:t>
            </a:fld>
            <a:endParaRPr lang="en-AU"/>
          </a:p>
        </p:txBody>
      </p:sp>
    </p:spTree>
    <p:extLst>
      <p:ext uri="{BB962C8B-B14F-4D97-AF65-F5344CB8AC3E}">
        <p14:creationId xmlns:p14="http://schemas.microsoft.com/office/powerpoint/2010/main" val="963960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E811B-82BC-8EEE-2A14-D8FA8C631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E47BD-4B4A-FB0F-2012-4FA61CA1A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A38C8-6A8E-48C8-93BD-0B03525D1897}"/>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E4808755-FC12-3B29-E77E-0DB0E5250155}"/>
              </a:ext>
            </a:extLst>
          </p:cNvPr>
          <p:cNvSpPr>
            <a:spLocks noGrp="1"/>
          </p:cNvSpPr>
          <p:nvPr>
            <p:ph type="sldNum" sz="quarter" idx="5"/>
          </p:nvPr>
        </p:nvSpPr>
        <p:spPr/>
        <p:txBody>
          <a:bodyPr/>
          <a:lstStyle/>
          <a:p>
            <a:fld id="{C827D38E-AEAB-482E-B7D5-CD71E24EFE6E}" type="slidenum">
              <a:rPr lang="en-AU" smtClean="0"/>
              <a:t>7</a:t>
            </a:fld>
            <a:endParaRPr lang="en-AU"/>
          </a:p>
        </p:txBody>
      </p:sp>
    </p:spTree>
    <p:extLst>
      <p:ext uri="{BB962C8B-B14F-4D97-AF65-F5344CB8AC3E}">
        <p14:creationId xmlns:p14="http://schemas.microsoft.com/office/powerpoint/2010/main" val="4187760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B62FD-C6B7-C6A3-4D15-81E72FD27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0A690-135D-4100-6A2E-70F5C7881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91A7CA-DFDD-40B2-9FA8-F6403BBAD5DE}"/>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329A34D5-580B-70D6-5A02-80714430AA88}"/>
              </a:ext>
            </a:extLst>
          </p:cNvPr>
          <p:cNvSpPr>
            <a:spLocks noGrp="1"/>
          </p:cNvSpPr>
          <p:nvPr>
            <p:ph type="sldNum" sz="quarter" idx="5"/>
          </p:nvPr>
        </p:nvSpPr>
        <p:spPr/>
        <p:txBody>
          <a:bodyPr/>
          <a:lstStyle/>
          <a:p>
            <a:fld id="{C827D38E-AEAB-482E-B7D5-CD71E24EFE6E}" type="slidenum">
              <a:rPr lang="en-AU" smtClean="0"/>
              <a:t>8</a:t>
            </a:fld>
            <a:endParaRPr lang="en-AU"/>
          </a:p>
        </p:txBody>
      </p:sp>
    </p:spTree>
    <p:extLst>
      <p:ext uri="{BB962C8B-B14F-4D97-AF65-F5344CB8AC3E}">
        <p14:creationId xmlns:p14="http://schemas.microsoft.com/office/powerpoint/2010/main" val="1887460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A4FAC-0FF9-6B29-E841-FCC48F96323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0B6769E-B0AC-557D-E229-0281BFFE2B67}"/>
              </a:ext>
            </a:extLst>
          </p:cNvPr>
          <p:cNvSpPr/>
          <p:nvPr/>
        </p:nvSpPr>
        <p:spPr>
          <a:xfrm>
            <a:off x="0" y="0"/>
            <a:ext cx="18288000" cy="10287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Freeform 4">
            <a:extLst>
              <a:ext uri="{FF2B5EF4-FFF2-40B4-BE49-F238E27FC236}">
                <a16:creationId xmlns:a16="http://schemas.microsoft.com/office/drawing/2014/main" id="{3148AF2C-23E7-4D5E-104D-4CD4679089C2}"/>
              </a:ext>
            </a:extLst>
          </p:cNvPr>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43387C08-7D05-DB68-C093-E1E562923036}"/>
              </a:ext>
            </a:extLst>
          </p:cNvPr>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6" cstate="print">
              <a:extLst>
                <a:ext uri="{28A0092B-C50C-407E-A947-70E740481C1C}">
                  <a14:useLocalDpi xmlns:a14="http://schemas.microsoft.com/office/drawing/2010/main"/>
                </a:ext>
              </a:extLst>
            </a:blip>
            <a:stretch>
              <a:fillRect/>
            </a:stretch>
          </a:blipFill>
        </p:spPr>
        <p:txBody>
          <a:bodyPr/>
          <a:lstStyle/>
          <a:p>
            <a:endParaRPr lang="en-AU"/>
          </a:p>
        </p:txBody>
      </p:sp>
      <p:grpSp>
        <p:nvGrpSpPr>
          <p:cNvPr id="6" name="Group 6">
            <a:extLst>
              <a:ext uri="{FF2B5EF4-FFF2-40B4-BE49-F238E27FC236}">
                <a16:creationId xmlns:a16="http://schemas.microsoft.com/office/drawing/2014/main" id="{5E5CE65C-8ECC-36FD-BCFC-3D697563FD3D}"/>
              </a:ext>
            </a:extLst>
          </p:cNvPr>
          <p:cNvGrpSpPr/>
          <p:nvPr/>
        </p:nvGrpSpPr>
        <p:grpSpPr>
          <a:xfrm>
            <a:off x="0" y="3921368"/>
            <a:ext cx="18288000" cy="4124879"/>
            <a:chOff x="0" y="0"/>
            <a:chExt cx="4816593" cy="669193"/>
          </a:xfrm>
        </p:grpSpPr>
        <p:sp>
          <p:nvSpPr>
            <p:cNvPr id="7" name="Freeform 7">
              <a:extLst>
                <a:ext uri="{FF2B5EF4-FFF2-40B4-BE49-F238E27FC236}">
                  <a16:creationId xmlns:a16="http://schemas.microsoft.com/office/drawing/2014/main" id="{FC2343D0-68A6-9956-6093-70C2B09C55F2}"/>
                </a:ext>
              </a:extLst>
            </p:cNvPr>
            <p:cNvSpPr/>
            <p:nvPr/>
          </p:nvSpPr>
          <p:spPr>
            <a:xfrm>
              <a:off x="0" y="0"/>
              <a:ext cx="4816592" cy="669193"/>
            </a:xfrm>
            <a:custGeom>
              <a:avLst/>
              <a:gdLst/>
              <a:ahLst/>
              <a:cxnLst/>
              <a:rect l="l" t="t" r="r" b="b"/>
              <a:pathLst>
                <a:path w="4816592" h="669193">
                  <a:moveTo>
                    <a:pt x="0" y="0"/>
                  </a:moveTo>
                  <a:lnTo>
                    <a:pt x="4816592" y="0"/>
                  </a:lnTo>
                  <a:lnTo>
                    <a:pt x="4816592" y="669193"/>
                  </a:lnTo>
                  <a:lnTo>
                    <a:pt x="0" y="669193"/>
                  </a:lnTo>
                  <a:close/>
                </a:path>
              </a:pathLst>
            </a:custGeom>
            <a:solidFill>
              <a:srgbClr val="000000">
                <a:alpha val="19608"/>
              </a:srgbClr>
            </a:solidFill>
          </p:spPr>
          <p:txBody>
            <a:bodyPr/>
            <a:lstStyle/>
            <a:p>
              <a:endParaRPr lang="en-AU" dirty="0"/>
            </a:p>
          </p:txBody>
        </p:sp>
        <p:sp>
          <p:nvSpPr>
            <p:cNvPr id="8" name="TextBox 8">
              <a:extLst>
                <a:ext uri="{FF2B5EF4-FFF2-40B4-BE49-F238E27FC236}">
                  <a16:creationId xmlns:a16="http://schemas.microsoft.com/office/drawing/2014/main" id="{A70B6123-E8C3-C42F-6907-1FA7F4AEEB18}"/>
                </a:ext>
              </a:extLst>
            </p:cNvPr>
            <p:cNvSpPr txBox="1"/>
            <p:nvPr/>
          </p:nvSpPr>
          <p:spPr>
            <a:xfrm>
              <a:off x="0" y="-38100"/>
              <a:ext cx="4816593" cy="707293"/>
            </a:xfrm>
            <a:prstGeom prst="rect">
              <a:avLst/>
            </a:prstGeom>
          </p:spPr>
          <p:txBody>
            <a:bodyPr lIns="50800" tIns="50800" rIns="50800" bIns="50800" rtlCol="0" anchor="ctr"/>
            <a:lstStyle/>
            <a:p>
              <a:pPr algn="ctr">
                <a:lnSpc>
                  <a:spcPts val="2659"/>
                </a:lnSpc>
              </a:pPr>
              <a:endParaRPr/>
            </a:p>
          </p:txBody>
        </p:sp>
      </p:grpSp>
      <p:sp>
        <p:nvSpPr>
          <p:cNvPr id="9" name="TextBox 9">
            <a:extLst>
              <a:ext uri="{FF2B5EF4-FFF2-40B4-BE49-F238E27FC236}">
                <a16:creationId xmlns:a16="http://schemas.microsoft.com/office/drawing/2014/main" id="{8012A456-42F3-A8E3-A803-B660D0579F33}"/>
              </a:ext>
            </a:extLst>
          </p:cNvPr>
          <p:cNvSpPr txBox="1"/>
          <p:nvPr/>
        </p:nvSpPr>
        <p:spPr>
          <a:xfrm>
            <a:off x="1656748" y="3795161"/>
            <a:ext cx="16631247" cy="1498487"/>
          </a:xfrm>
          <a:prstGeom prst="rect">
            <a:avLst/>
          </a:prstGeom>
        </p:spPr>
        <p:txBody>
          <a:bodyPr wrap="square" lIns="0" tIns="0" rIns="0" bIns="0" rtlCol="0" anchor="t">
            <a:spAutoFit/>
          </a:bodyPr>
          <a:lstStyle/>
          <a:p>
            <a:pPr algn="ctr">
              <a:lnSpc>
                <a:spcPts val="12880"/>
              </a:lnSpc>
            </a:pPr>
            <a:r>
              <a:rPr lang="en-US" sz="9200" dirty="0">
                <a:solidFill>
                  <a:srgbClr val="FFFFFF"/>
                </a:solidFill>
                <a:latin typeface="Helvetica Neue 2"/>
                <a:ea typeface="Helvetica Neue 2"/>
                <a:cs typeface="Helvetica Neue 2"/>
                <a:sym typeface="Helvetica Neue 2"/>
              </a:rPr>
              <a:t>Local Biodiversity Strategy</a:t>
            </a:r>
          </a:p>
        </p:txBody>
      </p:sp>
      <p:sp>
        <p:nvSpPr>
          <p:cNvPr id="10" name="TextBox 10">
            <a:extLst>
              <a:ext uri="{FF2B5EF4-FFF2-40B4-BE49-F238E27FC236}">
                <a16:creationId xmlns:a16="http://schemas.microsoft.com/office/drawing/2014/main" id="{44D5B894-7E86-4143-D56D-C204E74FAC65}"/>
              </a:ext>
            </a:extLst>
          </p:cNvPr>
          <p:cNvSpPr txBox="1"/>
          <p:nvPr/>
        </p:nvSpPr>
        <p:spPr>
          <a:xfrm>
            <a:off x="4953000" y="5395194"/>
            <a:ext cx="8610600" cy="846578"/>
          </a:xfrm>
          <a:prstGeom prst="rect">
            <a:avLst/>
          </a:prstGeom>
        </p:spPr>
        <p:txBody>
          <a:bodyPr wrap="square" lIns="0" tIns="0" rIns="0" bIns="0" rtlCol="0" anchor="t">
            <a:spAutoFit/>
          </a:bodyPr>
          <a:lstStyle/>
          <a:p>
            <a:pPr algn="ctr">
              <a:lnSpc>
                <a:spcPts val="7279"/>
              </a:lnSpc>
            </a:pPr>
            <a:r>
              <a:rPr lang="en-US" sz="5199" dirty="0">
                <a:solidFill>
                  <a:srgbClr val="FFFFFF"/>
                </a:solidFill>
                <a:latin typeface="Helvetica Neue 1"/>
                <a:ea typeface="Helvetica Neue 1"/>
                <a:cs typeface="Helvetica Neue 1"/>
                <a:sym typeface="Helvetica Neue 1"/>
              </a:rPr>
              <a:t>July 2025 - Session 3b</a:t>
            </a:r>
          </a:p>
        </p:txBody>
      </p:sp>
      <p:sp>
        <p:nvSpPr>
          <p:cNvPr id="11" name="Freeform 11">
            <a:extLst>
              <a:ext uri="{FF2B5EF4-FFF2-40B4-BE49-F238E27FC236}">
                <a16:creationId xmlns:a16="http://schemas.microsoft.com/office/drawing/2014/main" id="{08EC7BC2-81FE-C40A-9BA1-45240D499FD5}"/>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2" name="Freeform 12">
            <a:extLst>
              <a:ext uri="{FF2B5EF4-FFF2-40B4-BE49-F238E27FC236}">
                <a16:creationId xmlns:a16="http://schemas.microsoft.com/office/drawing/2014/main" id="{7471A63E-FA2B-D0DC-A4C3-852CCB38B2CC}"/>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Tree>
    <p:extLst>
      <p:ext uri="{BB962C8B-B14F-4D97-AF65-F5344CB8AC3E}">
        <p14:creationId xmlns:p14="http://schemas.microsoft.com/office/powerpoint/2010/main" val="1743139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D1641-8C07-93DA-5FEA-9F313290002E}"/>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AF3977D7-52B3-A63A-3DA6-F6C3675462AF}"/>
              </a:ext>
            </a:extLst>
          </p:cNvPr>
          <p:cNvSpPr txBox="1"/>
          <p:nvPr/>
        </p:nvSpPr>
        <p:spPr>
          <a:xfrm>
            <a:off x="853666" y="821222"/>
            <a:ext cx="14843534" cy="1661993"/>
          </a:xfrm>
          <a:prstGeom prst="rect">
            <a:avLst/>
          </a:prstGeom>
        </p:spPr>
        <p:txBody>
          <a:bodyPr wrap="square" lIns="0" tIns="0" rIns="0" bIns="0" rtlCol="0" anchor="t">
            <a:spAutoFit/>
          </a:bodyPr>
          <a:lstStyle/>
          <a:p>
            <a:pPr algn="l"/>
            <a:r>
              <a:rPr lang="en-AU" sz="5400" b="1" dirty="0"/>
              <a:t>The Local Biodiversity Strategy: What does it try to do?</a:t>
            </a:r>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ECE9FACF-855E-6314-2810-F232459A2CCD}"/>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
        <p:nvSpPr>
          <p:cNvPr id="6" name="TextBox 6">
            <a:extLst>
              <a:ext uri="{FF2B5EF4-FFF2-40B4-BE49-F238E27FC236}">
                <a16:creationId xmlns:a16="http://schemas.microsoft.com/office/drawing/2014/main" id="{9FF4A41B-2BA2-C8B5-38C0-C324E5ED9C4B}"/>
              </a:ext>
            </a:extLst>
          </p:cNvPr>
          <p:cNvSpPr txBox="1"/>
          <p:nvPr/>
        </p:nvSpPr>
        <p:spPr>
          <a:xfrm>
            <a:off x="1000708" y="3681333"/>
            <a:ext cx="8115300" cy="6278642"/>
          </a:xfrm>
          <a:prstGeom prst="rect">
            <a:avLst/>
          </a:prstGeom>
        </p:spPr>
        <p:txBody>
          <a:bodyPr wrap="square" lIns="0" tIns="0" rIns="0" bIns="0" rtlCol="0" anchor="t">
            <a:spAutoFit/>
          </a:bodyPr>
          <a:lstStyle/>
          <a:p>
            <a:r>
              <a:rPr lang="en-AU" sz="3600" b="1" dirty="0"/>
              <a:t>Guide the protection, enhancement and management of local natural areas across the Shire. </a:t>
            </a:r>
          </a:p>
          <a:p>
            <a:r>
              <a:rPr lang="en-AU" sz="3600" dirty="0"/>
              <a:t> </a:t>
            </a:r>
          </a:p>
          <a:p>
            <a:r>
              <a:rPr lang="en-AU" sz="3600" dirty="0"/>
              <a:t>Specifically, improve how biodiversity is considered in:</a:t>
            </a:r>
          </a:p>
          <a:p>
            <a:pPr marL="571500" indent="-571500">
              <a:buFont typeface="Arial" panose="020B0604020202020204" pitchFamily="34" charset="0"/>
              <a:buChar char="•"/>
            </a:pPr>
            <a:r>
              <a:rPr lang="en-AU" sz="3600" dirty="0"/>
              <a:t>Shire operations;</a:t>
            </a:r>
            <a:endParaRPr lang="en-AU" sz="3600" strike="sngStrike" dirty="0"/>
          </a:p>
          <a:p>
            <a:pPr marL="571500" indent="-571500">
              <a:buFont typeface="Arial" panose="020B0604020202020204" pitchFamily="34" charset="0"/>
              <a:buChar char="•"/>
            </a:pPr>
            <a:r>
              <a:rPr lang="en-AU" sz="3600" dirty="0"/>
              <a:t>Supporting  community, stakeholders and landholders in biodiversity initiatives.</a:t>
            </a:r>
          </a:p>
          <a:p>
            <a:endParaRPr lang="en-AU" sz="4800" i="1" dirty="0"/>
          </a:p>
        </p:txBody>
      </p:sp>
      <p:sp>
        <p:nvSpPr>
          <p:cNvPr id="9" name="Oval 8">
            <a:extLst>
              <a:ext uri="{FF2B5EF4-FFF2-40B4-BE49-F238E27FC236}">
                <a16:creationId xmlns:a16="http://schemas.microsoft.com/office/drawing/2014/main" id="{FD782018-5D94-53F6-EF8B-EE9A7E1AF336}"/>
              </a:ext>
            </a:extLst>
          </p:cNvPr>
          <p:cNvSpPr/>
          <p:nvPr/>
        </p:nvSpPr>
        <p:spPr>
          <a:xfrm>
            <a:off x="10820400" y="4533900"/>
            <a:ext cx="7277100" cy="670823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solidFill>
              <a:srgbClr val="F0B3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151783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D8BDA-5E92-5C57-58A4-3BC17D2CDDA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F4B3D71D-15B8-041A-0DB0-37225F3F1856}"/>
              </a:ext>
            </a:extLst>
          </p:cNvPr>
          <p:cNvSpPr txBox="1"/>
          <p:nvPr/>
        </p:nvSpPr>
        <p:spPr>
          <a:xfrm>
            <a:off x="685800" y="409512"/>
            <a:ext cx="14843534" cy="830997"/>
          </a:xfrm>
          <a:prstGeom prst="rect">
            <a:avLst/>
          </a:prstGeom>
        </p:spPr>
        <p:txBody>
          <a:bodyPr wrap="square" lIns="0" tIns="0" rIns="0" bIns="0" rtlCol="0" anchor="t">
            <a:spAutoFit/>
          </a:bodyPr>
          <a:lstStyle/>
          <a:p>
            <a:pPr algn="l"/>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9513E4BA-4B73-3E60-526A-DA525FDDF619}"/>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2" name="Diagram 1">
            <a:extLst>
              <a:ext uri="{FF2B5EF4-FFF2-40B4-BE49-F238E27FC236}">
                <a16:creationId xmlns:a16="http://schemas.microsoft.com/office/drawing/2014/main" id="{92CE416F-8C39-CDA6-A53E-F8AC98D8556D}"/>
              </a:ext>
            </a:extLst>
          </p:cNvPr>
          <p:cNvGraphicFramePr/>
          <p:nvPr>
            <p:extLst>
              <p:ext uri="{D42A27DB-BD31-4B8C-83A1-F6EECF244321}">
                <p14:modId xmlns:p14="http://schemas.microsoft.com/office/powerpoint/2010/main" val="3386891451"/>
              </p:ext>
            </p:extLst>
          </p:nvPr>
        </p:nvGraphicFramePr>
        <p:xfrm>
          <a:off x="914400" y="1240510"/>
          <a:ext cx="17068800" cy="9617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6">
            <a:extLst>
              <a:ext uri="{FF2B5EF4-FFF2-40B4-BE49-F238E27FC236}">
                <a16:creationId xmlns:a16="http://schemas.microsoft.com/office/drawing/2014/main" id="{B23FAE3A-71BD-41D7-273B-CC38C768E37E}"/>
              </a:ext>
            </a:extLst>
          </p:cNvPr>
          <p:cNvSpPr txBox="1"/>
          <p:nvPr/>
        </p:nvSpPr>
        <p:spPr>
          <a:xfrm>
            <a:off x="660400" y="584331"/>
            <a:ext cx="14432280" cy="738664"/>
          </a:xfrm>
          <a:prstGeom prst="rect">
            <a:avLst/>
          </a:prstGeom>
          <a:noFill/>
          <a:effectLst>
            <a:reflection blurRad="6350" stA="50000" endA="295" endPos="0" dist="101600" dir="5400000" sy="-100000" algn="bl" rotWithShape="0"/>
          </a:effectLst>
        </p:spPr>
        <p:txBody>
          <a:bodyPr wrap="square" lIns="0" tIns="0" rIns="0" bIns="0" rtlCol="0" anchor="t">
            <a:spAutoFit/>
          </a:bodyPr>
          <a:lstStyle/>
          <a:p>
            <a:r>
              <a:rPr lang="en-AU" sz="4800" b="1" dirty="0">
                <a:solidFill>
                  <a:schemeClr val="tx2">
                    <a:lumMod val="75000"/>
                  </a:schemeClr>
                </a:solidFill>
              </a:rPr>
              <a:t>The six Strategies </a:t>
            </a:r>
            <a:r>
              <a:rPr lang="en-AU" sz="4800" b="1" dirty="0">
                <a:solidFill>
                  <a:schemeClr val="tx2">
                    <a:lumMod val="75000"/>
                  </a:schemeClr>
                </a:solidFill>
                <a:effectLst/>
              </a:rPr>
              <a:t>for</a:t>
            </a:r>
            <a:r>
              <a:rPr lang="en-AU" sz="4800" b="1" dirty="0">
                <a:solidFill>
                  <a:schemeClr val="tx2">
                    <a:lumMod val="75000"/>
                  </a:schemeClr>
                </a:solidFill>
              </a:rPr>
              <a:t> high priority LNA’s?</a:t>
            </a:r>
          </a:p>
        </p:txBody>
      </p:sp>
      <p:sp>
        <p:nvSpPr>
          <p:cNvPr id="7" name="TextBox 6">
            <a:extLst>
              <a:ext uri="{FF2B5EF4-FFF2-40B4-BE49-F238E27FC236}">
                <a16:creationId xmlns:a16="http://schemas.microsoft.com/office/drawing/2014/main" id="{13DA9B8C-C519-F613-8CEC-94F1BF51205D}"/>
              </a:ext>
            </a:extLst>
          </p:cNvPr>
          <p:cNvSpPr txBox="1"/>
          <p:nvPr/>
        </p:nvSpPr>
        <p:spPr>
          <a:xfrm>
            <a:off x="692727" y="1943100"/>
            <a:ext cx="8115300" cy="1846659"/>
          </a:xfrm>
          <a:prstGeom prst="rect">
            <a:avLst/>
          </a:prstGeom>
        </p:spPr>
        <p:txBody>
          <a:bodyPr wrap="square" lIns="0" tIns="0" rIns="0" bIns="0" rtlCol="0" anchor="t">
            <a:spAutoFit/>
          </a:bodyPr>
          <a:lstStyle/>
          <a:p>
            <a:r>
              <a:rPr lang="en-AU" sz="3600" b="1" dirty="0"/>
              <a:t>A 10 year program ….</a:t>
            </a:r>
          </a:p>
          <a:p>
            <a:r>
              <a:rPr lang="en-AU" sz="3600" dirty="0"/>
              <a:t> </a:t>
            </a:r>
          </a:p>
          <a:p>
            <a:endParaRPr lang="en-AU" sz="4800" i="1" dirty="0"/>
          </a:p>
        </p:txBody>
      </p:sp>
    </p:spTree>
    <p:extLst>
      <p:ext uri="{BB962C8B-B14F-4D97-AF65-F5344CB8AC3E}">
        <p14:creationId xmlns:p14="http://schemas.microsoft.com/office/powerpoint/2010/main" val="18797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5CD70-F261-AFED-67B8-54618B6DFB6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C17FCCC2-071E-A622-5343-64F1673D1B1E}"/>
              </a:ext>
            </a:extLst>
          </p:cNvPr>
          <p:cNvSpPr txBox="1"/>
          <p:nvPr/>
        </p:nvSpPr>
        <p:spPr>
          <a:xfrm>
            <a:off x="685800" y="409512"/>
            <a:ext cx="14843534" cy="1661993"/>
          </a:xfrm>
          <a:prstGeom prst="rect">
            <a:avLst/>
          </a:prstGeom>
        </p:spPr>
        <p:txBody>
          <a:bodyPr wrap="square" lIns="0" tIns="0" rIns="0" bIns="0" rtlCol="0" anchor="t">
            <a:spAutoFit/>
          </a:bodyPr>
          <a:lstStyle/>
          <a:p>
            <a:pPr algn="l"/>
            <a:r>
              <a:rPr lang="en-AU" sz="5400" b="1" dirty="0"/>
              <a:t>Part 2: </a:t>
            </a:r>
            <a:r>
              <a:rPr lang="en-AU" sz="5400" dirty="0"/>
              <a:t>Strategy E: Foster Community Understanding, Respect and Stewardship for the Environment?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D1ED2C44-ADCC-DB43-C9AA-74B1AFF77E61}"/>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CF680B31-9996-6750-4035-D63EC7E3AC68}"/>
              </a:ext>
            </a:extLst>
          </p:cNvPr>
          <p:cNvGraphicFramePr/>
          <p:nvPr/>
        </p:nvGraphicFramePr>
        <p:xfrm>
          <a:off x="1219200" y="1351507"/>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952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1AFDA-121C-A77D-FF27-B77922467C0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D0C08C28-8CC8-210D-CA6E-CC702B875FF0}"/>
              </a:ext>
            </a:extLst>
          </p:cNvPr>
          <p:cNvSpPr txBox="1"/>
          <p:nvPr/>
        </p:nvSpPr>
        <p:spPr>
          <a:xfrm>
            <a:off x="685800" y="409512"/>
            <a:ext cx="14843534" cy="1661993"/>
          </a:xfrm>
          <a:prstGeom prst="rect">
            <a:avLst/>
          </a:prstGeom>
        </p:spPr>
        <p:txBody>
          <a:bodyPr wrap="square" lIns="0" tIns="0" rIns="0" bIns="0" rtlCol="0" anchor="t">
            <a:spAutoFit/>
          </a:bodyPr>
          <a:lstStyle/>
          <a:p>
            <a:pPr algn="l"/>
            <a:r>
              <a:rPr lang="en-AU" sz="5400" b="1" dirty="0"/>
              <a:t>Part 2: </a:t>
            </a:r>
            <a:r>
              <a:rPr lang="en-AU" sz="5400" dirty="0"/>
              <a:t>Strategy E: Foster Community Understanding, Respect and Stewardship for the Environment</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91A9B05C-27B2-9EDA-FA15-55F7D34B83B3}"/>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82C5121B-956D-741B-8315-BAA60F77D655}"/>
              </a:ext>
            </a:extLst>
          </p:cNvPr>
          <p:cNvGraphicFramePr/>
          <p:nvPr/>
        </p:nvGraphicFramePr>
        <p:xfrm>
          <a:off x="1219201" y="2476500"/>
          <a:ext cx="15392400" cy="7362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815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AI-generated content may be incorrect.">
            <a:extLst>
              <a:ext uri="{FF2B5EF4-FFF2-40B4-BE49-F238E27FC236}">
                <a16:creationId xmlns:a16="http://schemas.microsoft.com/office/drawing/2014/main" id="{7102D9E2-8F4B-12C1-06B2-EA0CC14A8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13716000" cy="10287000"/>
          </a:xfrm>
          <a:prstGeom prst="rect">
            <a:avLst/>
          </a:prstGeom>
        </p:spPr>
      </p:pic>
    </p:spTree>
    <p:extLst>
      <p:ext uri="{BB962C8B-B14F-4D97-AF65-F5344CB8AC3E}">
        <p14:creationId xmlns:p14="http://schemas.microsoft.com/office/powerpoint/2010/main" val="792637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CB073-70F7-990F-9377-C17ECA8410C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452520C-99AD-62E3-6931-2C52F3BE1135}"/>
              </a:ext>
            </a:extLst>
          </p:cNvPr>
          <p:cNvSpPr txBox="1"/>
          <p:nvPr/>
        </p:nvSpPr>
        <p:spPr>
          <a:xfrm>
            <a:off x="302630" y="571500"/>
            <a:ext cx="14708770" cy="448841"/>
          </a:xfrm>
          <a:prstGeom prst="rect">
            <a:avLst/>
          </a:prstGeom>
        </p:spPr>
        <p:txBody>
          <a:bodyPr wrap="square" lIns="0" tIns="0" rIns="0" bIns="0" rtlCol="0" anchor="t">
            <a:spAutoFit/>
          </a:bodyPr>
          <a:lstStyle/>
          <a:p>
            <a:pPr algn="l">
              <a:lnSpc>
                <a:spcPts val="3499"/>
              </a:lnSpc>
            </a:pPr>
            <a:r>
              <a:rPr lang="en-US" sz="4000" dirty="0">
                <a:solidFill>
                  <a:srgbClr val="000000"/>
                </a:solidFill>
                <a:latin typeface="Helvetica Neue 2"/>
                <a:ea typeface="Helvetica Neue 2"/>
                <a:cs typeface="Helvetica Neue 2"/>
                <a:sym typeface="Helvetica Neue 2"/>
              </a:rPr>
              <a:t>Questions and Answers: Part 3 – Strategy E</a:t>
            </a:r>
          </a:p>
        </p:txBody>
      </p:sp>
      <p:sp>
        <p:nvSpPr>
          <p:cNvPr id="5" name="AutoShape 5">
            <a:extLst>
              <a:ext uri="{FF2B5EF4-FFF2-40B4-BE49-F238E27FC236}">
                <a16:creationId xmlns:a16="http://schemas.microsoft.com/office/drawing/2014/main" id="{C4DB935E-2405-BEFA-C04A-73449D0574D7}"/>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pic>
        <p:nvPicPr>
          <p:cNvPr id="2" name="Content Placeholder 7" descr="A logo on a table&#10;&#10;AI-generated content may be incorrect.">
            <a:extLst>
              <a:ext uri="{FF2B5EF4-FFF2-40B4-BE49-F238E27FC236}">
                <a16:creationId xmlns:a16="http://schemas.microsoft.com/office/drawing/2014/main" id="{F4662B8A-6032-57F5-BA0E-EA43227B63F5}"/>
              </a:ext>
            </a:extLst>
          </p:cNvPr>
          <p:cNvPicPr>
            <a:picLocks noChangeAspect="1"/>
          </p:cNvPicPr>
          <p:nvPr/>
        </p:nvPicPr>
        <p:blipFill>
          <a:blip r:embed="rId3"/>
          <a:stretch>
            <a:fillRect/>
          </a:stretch>
        </p:blipFill>
        <p:spPr>
          <a:xfrm>
            <a:off x="10515600" y="5121442"/>
            <a:ext cx="7543800" cy="669903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Content Placeholder 4">
            <a:extLst>
              <a:ext uri="{FF2B5EF4-FFF2-40B4-BE49-F238E27FC236}">
                <a16:creationId xmlns:a16="http://schemas.microsoft.com/office/drawing/2014/main" id="{8BBE6229-452E-F9FC-8009-1907FD59D43E}"/>
              </a:ext>
            </a:extLst>
          </p:cNvPr>
          <p:cNvSpPr txBox="1">
            <a:spLocks/>
          </p:cNvSpPr>
          <p:nvPr/>
        </p:nvSpPr>
        <p:spPr>
          <a:xfrm>
            <a:off x="821583" y="1632529"/>
            <a:ext cx="8551018" cy="442537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4200" i="1" dirty="0"/>
              <a:t>Please write some questions you have about the above material we have covered at the link provided on the Your Say page.</a:t>
            </a:r>
          </a:p>
        </p:txBody>
      </p:sp>
    </p:spTree>
    <p:extLst>
      <p:ext uri="{BB962C8B-B14F-4D97-AF65-F5344CB8AC3E}">
        <p14:creationId xmlns:p14="http://schemas.microsoft.com/office/powerpoint/2010/main" val="839712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3B5C28-86B0-A634-6E7D-E207E4EE107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39F04D1-4486-E596-2197-FE055FCFE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person's hands&#10;&#10;AI-generated content may be incorrect.">
            <a:extLst>
              <a:ext uri="{FF2B5EF4-FFF2-40B4-BE49-F238E27FC236}">
                <a16:creationId xmlns:a16="http://schemas.microsoft.com/office/drawing/2014/main" id="{A54B52F8-A9B7-62F0-CB3F-BB520F0A8118}"/>
              </a:ext>
            </a:extLst>
          </p:cNvPr>
          <p:cNvPicPr>
            <a:picLocks noChangeAspect="1"/>
          </p:cNvPicPr>
          <p:nvPr/>
        </p:nvPicPr>
        <p:blipFill>
          <a:blip r:embed="rId3">
            <a:extLst>
              <a:ext uri="{28A0092B-C50C-407E-A947-70E740481C1C}">
                <a14:useLocalDpi xmlns:a14="http://schemas.microsoft.com/office/drawing/2010/main" val="0"/>
              </a:ext>
            </a:extLst>
          </a:blip>
          <a:srcRect l="20087" r="5537" b="1"/>
          <a:stretch>
            <a:fillRect/>
          </a:stretch>
        </p:blipFill>
        <p:spPr>
          <a:xfrm>
            <a:off x="3783534" y="10"/>
            <a:ext cx="14504463" cy="10286990"/>
          </a:xfrm>
          <a:prstGeom prst="rect">
            <a:avLst/>
          </a:prstGeom>
        </p:spPr>
      </p:pic>
      <p:sp>
        <p:nvSpPr>
          <p:cNvPr id="10" name="Rectangle 9">
            <a:extLst>
              <a:ext uri="{FF2B5EF4-FFF2-40B4-BE49-F238E27FC236}">
                <a16:creationId xmlns:a16="http://schemas.microsoft.com/office/drawing/2014/main" id="{8689CFA0-A5A7-6B98-E550-5DF619CE6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85394"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4">
            <a:extLst>
              <a:ext uri="{FF2B5EF4-FFF2-40B4-BE49-F238E27FC236}">
                <a16:creationId xmlns:a16="http://schemas.microsoft.com/office/drawing/2014/main" id="{3CB2310F-588A-B834-5050-F518C40DBD95}"/>
              </a:ext>
            </a:extLst>
          </p:cNvPr>
          <p:cNvSpPr txBox="1"/>
          <p:nvPr/>
        </p:nvSpPr>
        <p:spPr>
          <a:xfrm>
            <a:off x="1257300" y="547687"/>
            <a:ext cx="5733283" cy="28498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100" b="1" dirty="0">
                <a:latin typeface="+mj-lt"/>
                <a:ea typeface="+mj-ea"/>
                <a:cs typeface="+mj-cs"/>
                <a:sym typeface="Helvetica Neue 2"/>
              </a:rPr>
              <a:t>What is your level of agreement with this part of the Plan?</a:t>
            </a:r>
          </a:p>
        </p:txBody>
      </p:sp>
      <p:sp>
        <p:nvSpPr>
          <p:cNvPr id="3" name="Content Placeholder 4">
            <a:extLst>
              <a:ext uri="{FF2B5EF4-FFF2-40B4-BE49-F238E27FC236}">
                <a16:creationId xmlns:a16="http://schemas.microsoft.com/office/drawing/2014/main" id="{14217666-562D-9BB2-B876-775516226528}"/>
              </a:ext>
            </a:extLst>
          </p:cNvPr>
          <p:cNvSpPr txBox="1">
            <a:spLocks/>
          </p:cNvSpPr>
          <p:nvPr/>
        </p:nvSpPr>
        <p:spPr>
          <a:xfrm>
            <a:off x="1257300" y="3651301"/>
            <a:ext cx="5733283" cy="5614143"/>
          </a:xfrm>
          <a:prstGeom prst="rect">
            <a:avLst/>
          </a:prstGeom>
        </p:spPr>
        <p:txBody>
          <a:bodyPr vert="horz" lIns="91440" tIns="45720" rIns="91440" bIns="45720" rtlCol="0">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a:lnSpc>
                <a:spcPct val="90000"/>
              </a:lnSpc>
              <a:spcAft>
                <a:spcPts val="600"/>
              </a:spcAft>
              <a:buFont typeface="Arial" panose="020B0604020202020204" pitchFamily="34" charset="0"/>
              <a:buChar char="•"/>
            </a:pPr>
            <a:r>
              <a:rPr lang="en-US" sz="3600" i="1" dirty="0">
                <a:solidFill>
                  <a:schemeClr val="tx1"/>
                </a:solidFill>
              </a:rPr>
              <a:t>Can you ‘live’ with this part?</a:t>
            </a:r>
          </a:p>
          <a:p>
            <a:pPr indent="-228600" algn="l">
              <a:lnSpc>
                <a:spcPct val="90000"/>
              </a:lnSpc>
              <a:spcAft>
                <a:spcPts val="600"/>
              </a:spcAft>
              <a:buFont typeface="Arial" panose="020B0604020202020204" pitchFamily="34" charset="0"/>
              <a:buChar char="•"/>
            </a:pPr>
            <a:endParaRPr lang="en-US" sz="3600" i="1" dirty="0">
              <a:solidFill>
                <a:schemeClr val="tx1"/>
              </a:solidFill>
            </a:endParaRPr>
          </a:p>
          <a:p>
            <a:pPr indent="-228600" algn="l">
              <a:lnSpc>
                <a:spcPct val="90000"/>
              </a:lnSpc>
              <a:spcAft>
                <a:spcPts val="600"/>
              </a:spcAft>
              <a:buFont typeface="Arial" panose="020B0604020202020204" pitchFamily="34" charset="0"/>
              <a:buChar char="•"/>
            </a:pPr>
            <a:r>
              <a:rPr lang="en-US" sz="3600" i="1" dirty="0">
                <a:solidFill>
                  <a:schemeClr val="tx1"/>
                </a:solidFill>
              </a:rPr>
              <a:t>If not, what would it take to get to a place where you could?</a:t>
            </a:r>
          </a:p>
        </p:txBody>
      </p:sp>
      <p:sp>
        <p:nvSpPr>
          <p:cNvPr id="5" name="AutoShape 5">
            <a:extLst>
              <a:ext uri="{FF2B5EF4-FFF2-40B4-BE49-F238E27FC236}">
                <a16:creationId xmlns:a16="http://schemas.microsoft.com/office/drawing/2014/main" id="{D3794254-6774-4A8A-4DA3-F648FFFE6108}"/>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Tree>
    <p:extLst>
      <p:ext uri="{BB962C8B-B14F-4D97-AF65-F5344CB8AC3E}">
        <p14:creationId xmlns:p14="http://schemas.microsoft.com/office/powerpoint/2010/main" val="154991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682C-35CD-8587-B12F-DCE88EFDFC3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61AFF02-8066-F7ED-5027-A68A33451B26}"/>
              </a:ext>
            </a:extLst>
          </p:cNvPr>
          <p:cNvSpPr/>
          <p:nvPr/>
        </p:nvSpPr>
        <p:spPr>
          <a:xfrm>
            <a:off x="0" y="0"/>
            <a:ext cx="18288000" cy="10287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4">
            <a:extLst>
              <a:ext uri="{FF2B5EF4-FFF2-40B4-BE49-F238E27FC236}">
                <a16:creationId xmlns:a16="http://schemas.microsoft.com/office/drawing/2014/main" id="{A0FCAFB7-6176-3375-1501-A62B69C7E2B3}"/>
              </a:ext>
            </a:extLst>
          </p:cNvPr>
          <p:cNvGrpSpPr/>
          <p:nvPr/>
        </p:nvGrpSpPr>
        <p:grpSpPr>
          <a:xfrm>
            <a:off x="0" y="3921369"/>
            <a:ext cx="18288000" cy="1542729"/>
            <a:chOff x="0" y="0"/>
            <a:chExt cx="4816593" cy="406316"/>
          </a:xfrm>
        </p:grpSpPr>
        <p:sp>
          <p:nvSpPr>
            <p:cNvPr id="5" name="Freeform 5">
              <a:extLst>
                <a:ext uri="{FF2B5EF4-FFF2-40B4-BE49-F238E27FC236}">
                  <a16:creationId xmlns:a16="http://schemas.microsoft.com/office/drawing/2014/main" id="{2B53ACF6-6D90-3D6D-E67A-8F7D40D06182}"/>
                </a:ext>
              </a:extLst>
            </p:cNvPr>
            <p:cNvSpPr/>
            <p:nvPr/>
          </p:nvSpPr>
          <p:spPr>
            <a:xfrm>
              <a:off x="0" y="0"/>
              <a:ext cx="4816592" cy="406316"/>
            </a:xfrm>
            <a:custGeom>
              <a:avLst/>
              <a:gdLst/>
              <a:ahLst/>
              <a:cxnLst/>
              <a:rect l="l" t="t" r="r" b="b"/>
              <a:pathLst>
                <a:path w="4816592" h="406316">
                  <a:moveTo>
                    <a:pt x="0" y="0"/>
                  </a:moveTo>
                  <a:lnTo>
                    <a:pt x="4816592" y="0"/>
                  </a:lnTo>
                  <a:lnTo>
                    <a:pt x="4816592" y="406316"/>
                  </a:lnTo>
                  <a:lnTo>
                    <a:pt x="0" y="406316"/>
                  </a:lnTo>
                  <a:close/>
                </a:path>
              </a:pathLst>
            </a:custGeom>
            <a:solidFill>
              <a:srgbClr val="000000">
                <a:alpha val="29804"/>
              </a:srgbClr>
            </a:solidFill>
          </p:spPr>
          <p:txBody>
            <a:bodyPr/>
            <a:lstStyle/>
            <a:p>
              <a:endParaRPr lang="en-AU"/>
            </a:p>
          </p:txBody>
        </p:sp>
        <p:sp>
          <p:nvSpPr>
            <p:cNvPr id="6" name="TextBox 6">
              <a:extLst>
                <a:ext uri="{FF2B5EF4-FFF2-40B4-BE49-F238E27FC236}">
                  <a16:creationId xmlns:a16="http://schemas.microsoft.com/office/drawing/2014/main" id="{044FAA40-470F-A050-E2FB-6473F3ED73C0}"/>
                </a:ext>
              </a:extLst>
            </p:cNvPr>
            <p:cNvSpPr txBox="1"/>
            <p:nvPr/>
          </p:nvSpPr>
          <p:spPr>
            <a:xfrm>
              <a:off x="0" y="-38100"/>
              <a:ext cx="4816593" cy="444416"/>
            </a:xfrm>
            <a:prstGeom prst="rect">
              <a:avLst/>
            </a:prstGeom>
          </p:spPr>
          <p:txBody>
            <a:bodyPr lIns="50800" tIns="50800" rIns="50800" bIns="50800" rtlCol="0" anchor="ctr"/>
            <a:lstStyle/>
            <a:p>
              <a:pPr algn="ctr">
                <a:lnSpc>
                  <a:spcPts val="2659"/>
                </a:lnSpc>
              </a:pPr>
              <a:endParaRPr/>
            </a:p>
          </p:txBody>
        </p:sp>
      </p:grpSp>
      <p:sp>
        <p:nvSpPr>
          <p:cNvPr id="7" name="TextBox 7">
            <a:extLst>
              <a:ext uri="{FF2B5EF4-FFF2-40B4-BE49-F238E27FC236}">
                <a16:creationId xmlns:a16="http://schemas.microsoft.com/office/drawing/2014/main" id="{ADEBF87A-01FA-7585-E616-7DBBB26F9A43}"/>
              </a:ext>
            </a:extLst>
          </p:cNvPr>
          <p:cNvSpPr txBox="1"/>
          <p:nvPr/>
        </p:nvSpPr>
        <p:spPr>
          <a:xfrm>
            <a:off x="6254576" y="3795161"/>
            <a:ext cx="5778847" cy="1595119"/>
          </a:xfrm>
          <a:prstGeom prst="rect">
            <a:avLst/>
          </a:prstGeom>
        </p:spPr>
        <p:txBody>
          <a:bodyPr lIns="0" tIns="0" rIns="0" bIns="0" rtlCol="0" anchor="t">
            <a:spAutoFit/>
          </a:bodyPr>
          <a:lstStyle/>
          <a:p>
            <a:pPr algn="ctr">
              <a:lnSpc>
                <a:spcPts val="12880"/>
              </a:lnSpc>
            </a:pPr>
            <a:r>
              <a:rPr lang="en-US" sz="9200">
                <a:solidFill>
                  <a:srgbClr val="FFFFFF"/>
                </a:solidFill>
                <a:latin typeface="Helvetica Neue 2"/>
                <a:ea typeface="Helvetica Neue 2"/>
                <a:cs typeface="Helvetica Neue 2"/>
                <a:sym typeface="Helvetica Neue 2"/>
              </a:rPr>
              <a:t>Thank you</a:t>
            </a:r>
          </a:p>
        </p:txBody>
      </p:sp>
      <p:sp>
        <p:nvSpPr>
          <p:cNvPr id="8" name="Freeform 8">
            <a:extLst>
              <a:ext uri="{FF2B5EF4-FFF2-40B4-BE49-F238E27FC236}">
                <a16:creationId xmlns:a16="http://schemas.microsoft.com/office/drawing/2014/main" id="{A6987040-98FB-AD12-D49A-A72C0CF32FB2}"/>
              </a:ext>
            </a:extLst>
          </p:cNvPr>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D8F3AE9B-A401-ED57-D9E8-9B7DCD66A888}"/>
              </a:ext>
            </a:extLst>
          </p:cNvPr>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5" cstate="print">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A981C40D-259D-C4F2-1575-B61F1EF47B9B}"/>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Tree>
    <p:extLst>
      <p:ext uri="{BB962C8B-B14F-4D97-AF65-F5344CB8AC3E}">
        <p14:creationId xmlns:p14="http://schemas.microsoft.com/office/powerpoint/2010/main" val="15628745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ce4dea8-396d-4c9b-b26c-4fb8534b74e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D74C3ADCC5C540BB70EA42C73D6062" ma:contentTypeVersion="10" ma:contentTypeDescription="Create a new document." ma:contentTypeScope="" ma:versionID="26499661f34ad1d18fd95d26bd9c1916">
  <xsd:schema xmlns:xsd="http://www.w3.org/2001/XMLSchema" xmlns:xs="http://www.w3.org/2001/XMLSchema" xmlns:p="http://schemas.microsoft.com/office/2006/metadata/properties" xmlns:ns3="1ce4dea8-396d-4c9b-b26c-4fb8534b74e2" targetNamespace="http://schemas.microsoft.com/office/2006/metadata/properties" ma:root="true" ma:fieldsID="302c3d12d7429c282b0957ace39c32c0" ns3:_="">
    <xsd:import namespace="1ce4dea8-396d-4c9b-b26c-4fb8534b74e2"/>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e4dea8-396d-4c9b-b26c-4fb8534b74e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9596EF-5B29-4415-A196-64DCF6BD463F}">
  <ds:schemaRef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1ce4dea8-396d-4c9b-b26c-4fb8534b74e2"/>
    <ds:schemaRef ds:uri="http://www.w3.org/XML/1998/namespace"/>
  </ds:schemaRefs>
</ds:datastoreItem>
</file>

<file path=customXml/itemProps2.xml><?xml version="1.0" encoding="utf-8"?>
<ds:datastoreItem xmlns:ds="http://schemas.openxmlformats.org/officeDocument/2006/customXml" ds:itemID="{214825EC-D307-4244-A1AD-79DEB39DF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e4dea8-396d-4c9b-b26c-4fb8534b7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FB021-A1BA-4079-9C25-CEDC5E2919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AMRSC Theme</Template>
  <TotalTime>8122</TotalTime>
  <Words>645</Words>
  <Application>Microsoft Office PowerPoint</Application>
  <PresentationFormat>Custom</PresentationFormat>
  <Paragraphs>66</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Helvetica Neue 1</vt:lpstr>
      <vt:lpstr>Aptos</vt:lpstr>
      <vt:lpstr>Helvetica Neue 2</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Presentation | 16:9</dc:title>
  <dc:creator>Georgina Ferreira</dc:creator>
  <cp:lastModifiedBy>Hayley Bain</cp:lastModifiedBy>
  <cp:revision>26</cp:revision>
  <cp:lastPrinted>2025-07-01T05:07:24Z</cp:lastPrinted>
  <dcterms:created xsi:type="dcterms:W3CDTF">2006-08-16T00:00:00Z</dcterms:created>
  <dcterms:modified xsi:type="dcterms:W3CDTF">2025-07-29T04:11:47Z</dcterms:modified>
  <dc:identifier>DAGXizo1FCI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0x0101005DD74C3ADCC5C540BB70EA42C73D6062</vt:lpwstr>
  </property>
</Properties>
</file>